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24"/>
  </p:notesMasterIdLst>
  <p:handoutMasterIdLst>
    <p:handoutMasterId r:id="rId25"/>
  </p:handoutMasterIdLst>
  <p:sldIdLst>
    <p:sldId id="300" r:id="rId5"/>
    <p:sldId id="301" r:id="rId6"/>
    <p:sldId id="273" r:id="rId7"/>
    <p:sldId id="291" r:id="rId8"/>
    <p:sldId id="292" r:id="rId9"/>
    <p:sldId id="276" r:id="rId10"/>
    <p:sldId id="278" r:id="rId11"/>
    <p:sldId id="268" r:id="rId12"/>
    <p:sldId id="258" r:id="rId13"/>
    <p:sldId id="294" r:id="rId14"/>
    <p:sldId id="296" r:id="rId15"/>
    <p:sldId id="293" r:id="rId16"/>
    <p:sldId id="297" r:id="rId17"/>
    <p:sldId id="298" r:id="rId18"/>
    <p:sldId id="302" r:id="rId19"/>
    <p:sldId id="303" r:id="rId20"/>
    <p:sldId id="304" r:id="rId21"/>
    <p:sldId id="305" r:id="rId22"/>
    <p:sldId id="289"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602" autoAdjust="0"/>
  </p:normalViewPr>
  <p:slideViewPr>
    <p:cSldViewPr snapToGrid="0">
      <p:cViewPr varScale="1">
        <p:scale>
          <a:sx n="73" d="100"/>
          <a:sy n="73" d="100"/>
        </p:scale>
        <p:origin x="618" y="78"/>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2100" b="1" dirty="0" smtClean="0">
              <a:solidFill>
                <a:schemeClr val="accent1">
                  <a:lumMod val="75000"/>
                </a:schemeClr>
              </a:solidFill>
            </a:rPr>
            <a:t>1</a:t>
          </a:r>
          <a:r>
            <a:rPr lang="ru-RU" sz="2100" b="1" dirty="0" smtClean="0">
              <a:solidFill>
                <a:schemeClr val="accent1">
                  <a:lumMod val="75000"/>
                </a:schemeClr>
              </a:solidFill>
            </a:rPr>
            <a:t>.</a:t>
          </a:r>
          <a:endParaRPr lang="en-IN" sz="2100" b="1" dirty="0" smtClean="0">
            <a:solidFill>
              <a:schemeClr val="accent1">
                <a:lumMod val="75000"/>
              </a:schemeClr>
            </a:solidFill>
          </a:endParaRPr>
        </a:p>
        <a:p>
          <a:r>
            <a:rPr lang="en-IN" sz="2100" b="1" dirty="0" smtClean="0">
              <a:solidFill>
                <a:schemeClr val="accent1">
                  <a:lumMod val="75000"/>
                </a:schemeClr>
              </a:solidFill>
            </a:rPr>
            <a:t>The idea behind this project.</a:t>
          </a:r>
          <a:endParaRPr lang="en-US" sz="2100" b="1" dirty="0">
            <a:solidFill>
              <a:schemeClr val="accent1">
                <a:lumMod val="75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endParaRPr lang="en-US" sz="2100" b="1" kern="1200" dirty="0" smtClean="0">
            <a:solidFill>
              <a:schemeClr val="accent1">
                <a:lumMod val="75000"/>
              </a:schemeClr>
            </a:solidFill>
            <a:latin typeface="Garamond" panose="02020404030301010803"/>
            <a:ea typeface="+mn-ea"/>
            <a:cs typeface="+mn-cs"/>
          </a:endParaRP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2.</a:t>
          </a:r>
        </a:p>
        <a:p>
          <a:pPr marL="0" lvl="0" indent="0" algn="ctr" defTabSz="933450">
            <a:lnSpc>
              <a:spcPct val="90000"/>
            </a:lnSpc>
            <a:spcBef>
              <a:spcPct val="0"/>
            </a:spcBef>
            <a:spcAft>
              <a:spcPct val="35000"/>
            </a:spcAft>
            <a:buNone/>
          </a:pPr>
          <a:r>
            <a:rPr lang="en-US" sz="2000" b="1" kern="1200" dirty="0" smtClean="0">
              <a:solidFill>
                <a:schemeClr val="bg2">
                  <a:lumMod val="50000"/>
                </a:schemeClr>
              </a:solidFill>
              <a:latin typeface="Garamond" panose="02020404030301010803"/>
              <a:ea typeface="+mn-ea"/>
              <a:cs typeface="+mn-cs"/>
            </a:rPr>
            <a:t>Modules and Design of the website </a:t>
          </a:r>
        </a:p>
        <a:p>
          <a:pPr marL="0" lvl="0" indent="0" algn="ctr" defTabSz="933450">
            <a:lnSpc>
              <a:spcPct val="90000"/>
            </a:lnSpc>
            <a:spcBef>
              <a:spcPct val="0"/>
            </a:spcBef>
            <a:spcAft>
              <a:spcPct val="35000"/>
            </a:spcAft>
            <a:buNone/>
          </a:pPr>
          <a:endParaRPr lang="en-US" sz="2100" b="1" kern="1200" dirty="0">
            <a:solidFill>
              <a:schemeClr val="accent1">
                <a:lumMod val="75000"/>
              </a:schemeClr>
            </a:solidFill>
            <a:latin typeface="Garamond" panose="02020404030301010803"/>
            <a:ea typeface="+mn-ea"/>
            <a:cs typeface="+mn-cs"/>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3.</a:t>
          </a: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Features of the </a:t>
          </a:r>
          <a:r>
            <a:rPr lang="en-US" sz="2100" b="1" kern="1200" dirty="0" err="1" smtClean="0">
              <a:solidFill>
                <a:schemeClr val="accent1">
                  <a:lumMod val="75000"/>
                </a:schemeClr>
              </a:solidFill>
              <a:latin typeface="Garamond" panose="02020404030301010803"/>
              <a:ea typeface="+mn-ea"/>
              <a:cs typeface="+mn-cs"/>
            </a:rPr>
            <a:t>chatbot</a:t>
          </a:r>
          <a:endParaRPr lang="en-US" sz="2100" b="1" kern="1200" dirty="0" smtClean="0">
            <a:solidFill>
              <a:schemeClr val="accent1">
                <a:lumMod val="75000"/>
              </a:schemeClr>
            </a:solidFill>
            <a:latin typeface="Garamond" panose="02020404030301010803"/>
            <a:ea typeface="+mn-ea"/>
            <a:cs typeface="+mn-cs"/>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140952D0-0E1D-4F48-9F16-53581487CFA0}">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 </a:t>
          </a:r>
          <a:r>
            <a:rPr lang="en-US" sz="2100" b="1" kern="1200" dirty="0">
              <a:solidFill>
                <a:schemeClr val="accent1">
                  <a:lumMod val="75000"/>
                </a:schemeClr>
              </a:solidFill>
              <a:latin typeface="Garamond" panose="02020404030301010803"/>
              <a:ea typeface="+mn-ea"/>
              <a:cs typeface="+mn-cs"/>
            </a:rPr>
            <a:t>4</a:t>
          </a:r>
          <a:r>
            <a:rPr lang="en-US" sz="2100" b="1" kern="1200" dirty="0" smtClean="0">
              <a:solidFill>
                <a:schemeClr val="accent1">
                  <a:lumMod val="75000"/>
                </a:schemeClr>
              </a:solidFill>
              <a:latin typeface="Garamond" panose="02020404030301010803"/>
              <a:ea typeface="+mn-ea"/>
              <a:cs typeface="+mn-cs"/>
            </a:rPr>
            <a:t>.</a:t>
          </a:r>
        </a:p>
        <a:p>
          <a:pPr marL="0" lvl="0" indent="0" algn="ctr" defTabSz="933450">
            <a:lnSpc>
              <a:spcPct val="90000"/>
            </a:lnSpc>
            <a:spcBef>
              <a:spcPct val="0"/>
            </a:spcBef>
            <a:spcAft>
              <a:spcPct val="35000"/>
            </a:spcAft>
            <a:buNone/>
          </a:pPr>
          <a:r>
            <a:rPr lang="en-US" sz="2100" b="1" kern="1200" dirty="0" smtClean="0">
              <a:solidFill>
                <a:schemeClr val="bg2">
                  <a:lumMod val="50000"/>
                </a:schemeClr>
              </a:solidFill>
            </a:rPr>
            <a:t>Software and Hardware Requirements</a:t>
          </a:r>
          <a:endParaRPr lang="en-US" sz="2100" b="1" kern="1200" dirty="0" smtClean="0">
            <a:solidFill>
              <a:schemeClr val="bg2">
                <a:lumMod val="50000"/>
              </a:schemeClr>
            </a:solidFill>
            <a:latin typeface="Garamond" panose="02020404030301010803"/>
            <a:ea typeface="+mn-ea"/>
            <a:cs typeface="+mn-cs"/>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endParaRPr lang="en-US"/>
        </a:p>
      </dgm:t>
    </dgm:pt>
    <dgm:pt modelId="{C2F8C7F7-44C4-414A-BCCD-56E91DD0A77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 </a:t>
          </a:r>
          <a:r>
            <a:rPr lang="en-US" sz="2100" b="1" kern="1200" dirty="0">
              <a:solidFill>
                <a:schemeClr val="accent1">
                  <a:lumMod val="75000"/>
                </a:schemeClr>
              </a:solidFill>
              <a:latin typeface="Garamond" panose="02020404030301010803"/>
              <a:ea typeface="+mn-ea"/>
              <a:cs typeface="+mn-cs"/>
            </a:rPr>
            <a:t>5</a:t>
          </a:r>
          <a:r>
            <a:rPr lang="en-US" sz="2100" b="1" kern="1200" dirty="0" smtClean="0">
              <a:solidFill>
                <a:schemeClr val="accent1">
                  <a:lumMod val="75000"/>
                </a:schemeClr>
              </a:solidFill>
              <a:latin typeface="Garamond" panose="02020404030301010803"/>
              <a:ea typeface="+mn-ea"/>
              <a:cs typeface="+mn-cs"/>
            </a:rPr>
            <a:t>.</a:t>
          </a: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Future Scope</a:t>
          </a:r>
        </a:p>
        <a:p>
          <a:pPr marL="0" lvl="0" indent="0" algn="ctr" defTabSz="933450">
            <a:lnSpc>
              <a:spcPct val="90000"/>
            </a:lnSpc>
            <a:spcBef>
              <a:spcPct val="0"/>
            </a:spcBef>
            <a:spcAft>
              <a:spcPct val="35000"/>
            </a:spcAft>
            <a:buNone/>
          </a:pPr>
          <a:endParaRPr lang="en-US" sz="2100" b="1" kern="1200" dirty="0" smtClean="0">
            <a:solidFill>
              <a:schemeClr val="accent1">
                <a:lumMod val="75000"/>
              </a:schemeClr>
            </a:solidFill>
            <a:latin typeface="Garamond" panose="02020404030301010803"/>
            <a:ea typeface="+mn-ea"/>
            <a:cs typeface="+mn-cs"/>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t>
        <a:bodyPr/>
        <a:lstStyle/>
        <a:p>
          <a:endParaRPr lang="en-US"/>
        </a:p>
      </dgm:t>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t>
        <a:bodyPr/>
        <a:lstStyle/>
        <a:p>
          <a:endParaRPr lang="en-US"/>
        </a:p>
      </dgm:t>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5" custScaleX="115064" custLinFactNeighborX="976">
        <dgm:presLayoutVars>
          <dgm:bulletEnabled val="1"/>
        </dgm:presLayoutVars>
      </dgm:prSet>
      <dgm:spPr/>
      <dgm:t>
        <a:bodyPr/>
        <a:lstStyle/>
        <a:p>
          <a:endParaRPr lang="en-US"/>
        </a:p>
      </dgm:t>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5" custScaleX="115064" custLinFactNeighborX="976">
        <dgm:presLayoutVars>
          <dgm:bulletEnabled val="1"/>
        </dgm:presLayoutVars>
      </dgm:prSet>
      <dgm:spPr/>
      <dgm:t>
        <a:bodyPr/>
        <a:lstStyle/>
        <a:p>
          <a:endParaRPr lang="en-US"/>
        </a:p>
      </dgm:t>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5" custScaleX="115064" custLinFactNeighborX="976">
        <dgm:presLayoutVars>
          <dgm:bulletEnabled val="1"/>
        </dgm:presLayoutVars>
      </dgm:prSet>
      <dgm:spPr/>
      <dgm:t>
        <a:bodyPr/>
        <a:lstStyle/>
        <a:p>
          <a:endParaRPr lang="en-US"/>
        </a:p>
      </dgm:t>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5" custScaleX="115064" custLinFactNeighborX="976">
        <dgm:presLayoutVars>
          <dgm:bulletEnabled val="1"/>
        </dgm:presLayoutVars>
      </dgm:prSet>
      <dgm:spPr/>
      <dgm:t>
        <a:bodyPr/>
        <a:lstStyle/>
        <a:p>
          <a:endParaRPr lang="en-US"/>
        </a:p>
      </dgm:t>
    </dgm:pt>
  </dgm:ptLst>
  <dgm:cxnLst>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FC7721F0-429B-4CE7-BE98-C2F3C41FE9C7}" srcId="{D0F07F19-1F50-4B42-A7A0-278DF9D25BB1}" destId="{22625139-F93A-4F3F-A7AA-4923A01AEDF3}" srcOrd="2" destOrd="0" parTransId="{F549A0EB-6BE9-4749-8336-B02A279AE302}" sibTransId="{A8E2FA08-4DD4-4654-A85D-9A99162D6201}"/>
    <dgm:cxn modelId="{914FACD2-336A-4471-9E99-312B3F8EAB04}" srcId="{D0F07F19-1F50-4B42-A7A0-278DF9D25BB1}" destId="{F05611F0-8256-4954-B6CB-ED6B4F2DD397}" srcOrd="1" destOrd="0" parTransId="{CD7328D6-9FAE-4506-9BDB-E06A571EC1D4}" sibTransId="{6BD5265A-8333-420D-BDB2-65F10B3EBD76}"/>
    <dgm:cxn modelId="{14D43B81-F92D-4CD8-9D1E-78CBF092C750}" srcId="{D0F07F19-1F50-4B42-A7A0-278DF9D25BB1}" destId="{C2F8C7F7-44C4-414A-BCCD-56E91DD0A777}" srcOrd="4" destOrd="0" parTransId="{E6C6DF88-9436-40D7-BA84-18FE896A6151}" sibTransId="{4E39967D-43EF-4F15-814A-2F491D900D43}"/>
    <dgm:cxn modelId="{B3F19EC2-A372-4EC3-BFE0-C62FFDFE3DF6}" srcId="{D0F07F19-1F50-4B42-A7A0-278DF9D25BB1}" destId="{2EE95FC5-CD6B-4A50-9262-DC414E16C3EA}" srcOrd="0" destOrd="0" parTransId="{75374347-884B-4721-8CFF-DF080F5B1C79}" sibTransId="{C99EBBB1-E916-471C-83C9-ABE85B42AC26}"/>
    <dgm:cxn modelId="{C3C9D92A-4F8E-4228-8DF6-5BC8FFC105E0}" type="presOf" srcId="{2EE95FC5-CD6B-4A50-9262-DC414E16C3EA}" destId="{8B70BCB8-2CA8-4281-8C3E-9646AA407DE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D6CBE33F-90E3-4C8D-B80F-821ED7205D90}" type="presOf" srcId="{140952D0-0E1D-4F48-9F16-53581487CFA0}" destId="{18405FE4-7B27-4C69-B6FE-12C8B84249EF}" srcOrd="0" destOrd="0" presId="urn:microsoft.com/office/officeart/2005/8/layout/default"/>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2373DC-11B1-4708-92E2-E1B8EB8D76D8}" type="doc">
      <dgm:prSet loTypeId="urn:microsoft.com/office/officeart/2018/2/layout/IconVerticalSolidList" loCatId="icon" qsTypeId="urn:microsoft.com/office/officeart/2005/8/quickstyle/simple1" qsCatId="simple" csTypeId="urn:microsoft.com/office/officeart/2005/8/colors/accent5_2" csCatId="accent5" phldr="1"/>
      <dgm:spPr/>
    </dgm:pt>
    <dgm:pt modelId="{7084B800-7E1D-4DA6-89C0-37EA52DDBCB8}">
      <dgm:prSet phldrT="[Text]" custT="1"/>
      <dgm:spPr/>
      <dgm:t>
        <a:bodyPr/>
        <a:lstStyle/>
        <a:p>
          <a:pPr>
            <a:lnSpc>
              <a:spcPct val="100000"/>
            </a:lnSpc>
          </a:pPr>
          <a:r>
            <a:rPr lang="en-IN" sz="2100" dirty="0" smtClean="0">
              <a:solidFill>
                <a:schemeClr val="bg2">
                  <a:lumMod val="50000"/>
                </a:schemeClr>
              </a:solidFill>
            </a:rPr>
            <a:t>Growing number of COVID-19 cases and the lack of services.</a:t>
          </a:r>
          <a:endParaRPr lang="ru-RU" sz="2100" dirty="0">
            <a:solidFill>
              <a:schemeClr val="bg2">
                <a:lumMod val="50000"/>
              </a:schemeClr>
            </a:solidFill>
          </a:endParaRPr>
        </a:p>
      </dgm:t>
    </dgm:pt>
    <dgm:pt modelId="{E459F664-A62C-4466-90D1-14D94F7456F9}" type="parTrans" cxnId="{D7BBB8C6-B60F-4050-B5C1-3F3A86AF4294}">
      <dgm:prSet/>
      <dgm:spPr/>
      <dgm:t>
        <a:bodyPr/>
        <a:lstStyle/>
        <a:p>
          <a:endParaRPr lang="ru-RU"/>
        </a:p>
      </dgm:t>
    </dgm:pt>
    <dgm:pt modelId="{29667D30-8073-4626-A65C-0442C9DA4455}" type="sibTrans" cxnId="{D7BBB8C6-B60F-4050-B5C1-3F3A86AF4294}">
      <dgm:prSet/>
      <dgm:spPr/>
      <dgm:t>
        <a:bodyPr/>
        <a:lstStyle/>
        <a:p>
          <a:endParaRPr lang="ru-RU"/>
        </a:p>
      </dgm:t>
    </dgm:pt>
    <dgm:pt modelId="{4786322A-3DB1-4B13-A039-9C2B4BD33902}">
      <dgm:prSet phldrT="[Text]" custT="1"/>
      <dgm:spPr/>
      <dgm:t>
        <a:bodyPr/>
        <a:lstStyle/>
        <a:p>
          <a:pPr>
            <a:lnSpc>
              <a:spcPct val="100000"/>
            </a:lnSpc>
          </a:pPr>
          <a:r>
            <a:rPr lang="en-IN" sz="2100" kern="1200" dirty="0" smtClean="0">
              <a:solidFill>
                <a:srgbClr val="E2E2E8">
                  <a:lumMod val="50000"/>
                </a:srgbClr>
              </a:solidFill>
              <a:latin typeface="Garamond" panose="02020404030301010803"/>
              <a:ea typeface="+mn-ea"/>
              <a:cs typeface="+mn-cs"/>
            </a:rPr>
            <a:t>An online system for booking test slots will support </a:t>
          </a:r>
          <a:r>
            <a:rPr lang="en-IN" sz="2100" kern="1200" dirty="0" err="1" smtClean="0">
              <a:solidFill>
                <a:srgbClr val="E2E2E8">
                  <a:lumMod val="50000"/>
                </a:srgbClr>
              </a:solidFill>
              <a:latin typeface="Garamond" panose="02020404030301010803"/>
              <a:ea typeface="+mn-ea"/>
              <a:cs typeface="+mn-cs"/>
            </a:rPr>
            <a:t>hassel</a:t>
          </a:r>
          <a:r>
            <a:rPr lang="en-IN" sz="2100" kern="1200" dirty="0" smtClean="0">
              <a:solidFill>
                <a:srgbClr val="E2E2E8">
                  <a:lumMod val="50000"/>
                </a:srgbClr>
              </a:solidFill>
              <a:latin typeface="Garamond" panose="02020404030301010803"/>
              <a:ea typeface="+mn-ea"/>
              <a:cs typeface="+mn-cs"/>
            </a:rPr>
            <a:t> free testing and will save a lot of time.</a:t>
          </a:r>
          <a:endParaRPr lang="ru-RU" sz="2100" kern="1200" dirty="0">
            <a:solidFill>
              <a:srgbClr val="E2E2E8">
                <a:lumMod val="50000"/>
              </a:srgbClr>
            </a:solidFill>
            <a:latin typeface="Garamond" panose="02020404030301010803"/>
            <a:ea typeface="+mn-ea"/>
            <a:cs typeface="+mn-cs"/>
          </a:endParaRPr>
        </a:p>
      </dgm:t>
    </dgm:pt>
    <dgm:pt modelId="{4F3F2426-EA56-4F79-A02F-DE7A210D680D}" type="parTrans" cxnId="{07D1F65C-7C41-4EB6-A133-CA7F29791640}">
      <dgm:prSet/>
      <dgm:spPr/>
      <dgm:t>
        <a:bodyPr/>
        <a:lstStyle/>
        <a:p>
          <a:endParaRPr lang="ru-RU"/>
        </a:p>
      </dgm:t>
    </dgm:pt>
    <dgm:pt modelId="{7D0A801E-90E9-4D73-A31E-D58F04D3BBF2}" type="sibTrans" cxnId="{07D1F65C-7C41-4EB6-A133-CA7F29791640}">
      <dgm:prSet/>
      <dgm:spPr/>
      <dgm:t>
        <a:bodyPr/>
        <a:lstStyle/>
        <a:p>
          <a:endParaRPr lang="ru-RU"/>
        </a:p>
      </dgm:t>
    </dgm:pt>
    <dgm:pt modelId="{5A259F57-B5C4-40C5-939D-A7C21B16FB47}">
      <dgm:prSet phldrT="[Text]" custT="1"/>
      <dgm:spPr/>
      <dgm:t>
        <a:bodyPr/>
        <a:lstStyle/>
        <a:p>
          <a:pPr>
            <a:lnSpc>
              <a:spcPct val="100000"/>
            </a:lnSpc>
          </a:pPr>
          <a:r>
            <a:rPr lang="en-IN" sz="2100" kern="1200" dirty="0" smtClean="0">
              <a:solidFill>
                <a:srgbClr val="E2E2E8">
                  <a:lumMod val="50000"/>
                </a:srgbClr>
              </a:solidFill>
              <a:latin typeface="Garamond" panose="02020404030301010803"/>
              <a:ea typeface="+mn-ea"/>
              <a:cs typeface="+mn-cs"/>
            </a:rPr>
            <a:t>To provide the viewers with testing centres available at their nearest distance and book a slot for them online.</a:t>
          </a:r>
          <a:endParaRPr lang="ru-RU" sz="2100" kern="1200" dirty="0">
            <a:solidFill>
              <a:srgbClr val="E2E2E8">
                <a:lumMod val="50000"/>
              </a:srgbClr>
            </a:solidFill>
            <a:latin typeface="Garamond" panose="02020404030301010803"/>
            <a:ea typeface="+mn-ea"/>
            <a:cs typeface="+mn-cs"/>
          </a:endParaRPr>
        </a:p>
      </dgm:t>
    </dgm:pt>
    <dgm:pt modelId="{E359194E-724D-4C60-BA35-9B441D11C55E}" type="parTrans" cxnId="{7865863E-1BC2-47AE-BBFB-F40F27A905AE}">
      <dgm:prSet/>
      <dgm:spPr/>
      <dgm:t>
        <a:bodyPr/>
        <a:lstStyle/>
        <a:p>
          <a:endParaRPr lang="ru-RU"/>
        </a:p>
      </dgm:t>
    </dgm:pt>
    <dgm:pt modelId="{57311651-50BE-4613-AB4F-1C634C257620}" type="sibTrans" cxnId="{7865863E-1BC2-47AE-BBFB-F40F27A905AE}">
      <dgm:prSet/>
      <dgm:spPr/>
      <dgm:t>
        <a:bodyPr/>
        <a:lstStyle/>
        <a:p>
          <a:endParaRPr lang="ru-RU"/>
        </a:p>
      </dgm:t>
    </dgm:pt>
    <dgm:pt modelId="{BEBE168A-5E85-43CC-B9BA-D1974F9A5753}" type="pres">
      <dgm:prSet presAssocID="{592373DC-11B1-4708-92E2-E1B8EB8D76D8}" presName="root" presStyleCnt="0">
        <dgm:presLayoutVars>
          <dgm:dir/>
          <dgm:resizeHandles val="exact"/>
        </dgm:presLayoutVars>
      </dgm:prSet>
      <dgm:spPr/>
    </dgm:pt>
    <dgm:pt modelId="{6F7D1589-E38C-4EEF-8940-633D1FA307AE}" type="pres">
      <dgm:prSet presAssocID="{7084B800-7E1D-4DA6-89C0-37EA52DDBCB8}" presName="compNode" presStyleCnt="0"/>
      <dgm:spPr/>
    </dgm:pt>
    <dgm:pt modelId="{5055791F-FD8B-4C95-BE9E-DCA1684759AE}" type="pres">
      <dgm:prSet presAssocID="{7084B800-7E1D-4DA6-89C0-37EA52DDBCB8}" presName="bgRect" presStyleLbl="bgShp" presStyleIdx="0" presStyleCnt="3"/>
      <dgm:spPr>
        <a:prstGeom prst="rect">
          <a:avLst/>
        </a:prstGeom>
        <a:solidFill>
          <a:schemeClr val="bg1"/>
        </a:solidFill>
        <a:ln>
          <a:solidFill>
            <a:schemeClr val="bg2">
              <a:lumMod val="75000"/>
            </a:schemeClr>
          </a:solidFill>
        </a:ln>
      </dgm:spPr>
    </dgm:pt>
    <dgm:pt modelId="{3A2A1665-F91D-4C16-A420-BA5DD166AEE3}" type="pres">
      <dgm:prSet presAssocID="{7084B800-7E1D-4DA6-89C0-37EA52DDB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Internet"/>
        </a:ext>
      </dgm:extLst>
    </dgm:pt>
    <dgm:pt modelId="{2BD51AD2-3E0A-4639-9A99-2EB58CCE5B59}" type="pres">
      <dgm:prSet presAssocID="{7084B800-7E1D-4DA6-89C0-37EA52DDBCB8}" presName="spaceRect" presStyleCnt="0"/>
      <dgm:spPr/>
    </dgm:pt>
    <dgm:pt modelId="{C777032A-9475-4396-9274-DE9A78A74CC0}" type="pres">
      <dgm:prSet presAssocID="{7084B800-7E1D-4DA6-89C0-37EA52DDBCB8}" presName="parTx" presStyleLbl="revTx" presStyleIdx="0" presStyleCnt="3" custLinFactNeighborX="-5805">
        <dgm:presLayoutVars>
          <dgm:chMax val="0"/>
          <dgm:chPref val="0"/>
        </dgm:presLayoutVars>
      </dgm:prSet>
      <dgm:spPr/>
      <dgm:t>
        <a:bodyPr/>
        <a:lstStyle/>
        <a:p>
          <a:endParaRPr lang="en-US"/>
        </a:p>
      </dgm:t>
    </dgm:pt>
    <dgm:pt modelId="{E8F86784-F939-4DC2-B805-3A2239B0770F}" type="pres">
      <dgm:prSet presAssocID="{29667D30-8073-4626-A65C-0442C9DA4455}" presName="sibTrans" presStyleCnt="0"/>
      <dgm:spPr/>
    </dgm:pt>
    <dgm:pt modelId="{B1715078-3176-4DF1-A2E4-CA69BD0DE3DE}" type="pres">
      <dgm:prSet presAssocID="{4786322A-3DB1-4B13-A039-9C2B4BD33902}" presName="compNode" presStyleCnt="0"/>
      <dgm:spPr/>
    </dgm:pt>
    <dgm:pt modelId="{7CF4F8AE-2437-4954-B698-495A078F9E64}" type="pres">
      <dgm:prSet presAssocID="{4786322A-3DB1-4B13-A039-9C2B4BD33902}" presName="bgRect" presStyleLbl="bgShp" presStyleIdx="1" presStyleCnt="3"/>
      <dgm:spPr>
        <a:prstGeom prst="rect">
          <a:avLst/>
        </a:prstGeom>
        <a:solidFill>
          <a:schemeClr val="bg1"/>
        </a:solidFill>
        <a:ln>
          <a:solidFill>
            <a:schemeClr val="bg2">
              <a:lumMod val="75000"/>
            </a:schemeClr>
          </a:solidFill>
        </a:ln>
      </dgm:spPr>
    </dgm:pt>
    <dgm:pt modelId="{321B0D94-DDA9-4A26-A4C1-0608CDA16D85}" type="pres">
      <dgm:prSet presAssocID="{4786322A-3DB1-4B13-A039-9C2B4BD339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Stream"/>
        </a:ext>
      </dgm:extLst>
    </dgm:pt>
    <dgm:pt modelId="{6B38183A-C137-4797-A6AA-5032FB424C80}" type="pres">
      <dgm:prSet presAssocID="{4786322A-3DB1-4B13-A039-9C2B4BD33902}" presName="spaceRect" presStyleCnt="0"/>
      <dgm:spPr/>
    </dgm:pt>
    <dgm:pt modelId="{8988E990-E700-4C93-BC55-7BF7864AEFFE}" type="pres">
      <dgm:prSet presAssocID="{4786322A-3DB1-4B13-A039-9C2B4BD33902}" presName="parTx" presStyleLbl="revTx" presStyleIdx="1" presStyleCnt="3" custLinFactNeighborX="-5805">
        <dgm:presLayoutVars>
          <dgm:chMax val="0"/>
          <dgm:chPref val="0"/>
        </dgm:presLayoutVars>
      </dgm:prSet>
      <dgm:spPr/>
      <dgm:t>
        <a:bodyPr/>
        <a:lstStyle/>
        <a:p>
          <a:endParaRPr lang="en-US"/>
        </a:p>
      </dgm:t>
    </dgm:pt>
    <dgm:pt modelId="{3E0BA4B3-4753-4805-92FA-4429EA7CC897}" type="pres">
      <dgm:prSet presAssocID="{7D0A801E-90E9-4D73-A31E-D58F04D3BBF2}" presName="sibTrans" presStyleCnt="0"/>
      <dgm:spPr/>
    </dgm:pt>
    <dgm:pt modelId="{8AC38D62-D40A-4C03-90E4-2F61E807B6F4}" type="pres">
      <dgm:prSet presAssocID="{5A259F57-B5C4-40C5-939D-A7C21B16FB47}" presName="compNode" presStyleCnt="0"/>
      <dgm:spPr/>
    </dgm:pt>
    <dgm:pt modelId="{362B79DA-BFF8-4895-8DC9-BC10460633E8}" type="pres">
      <dgm:prSet presAssocID="{5A259F57-B5C4-40C5-939D-A7C21B16FB47}" presName="bgRect" presStyleLbl="bgShp" presStyleIdx="2" presStyleCnt="3"/>
      <dgm:spPr>
        <a:prstGeom prst="rect">
          <a:avLst/>
        </a:prstGeom>
        <a:solidFill>
          <a:schemeClr val="bg1"/>
        </a:solidFill>
        <a:ln>
          <a:solidFill>
            <a:schemeClr val="bg2">
              <a:lumMod val="75000"/>
            </a:schemeClr>
          </a:solidFill>
        </a:ln>
      </dgm:spPr>
    </dgm:pt>
    <dgm:pt modelId="{A71047BA-937F-4A10-B7D6-5EC59061C5B1}" type="pres">
      <dgm:prSet presAssocID="{5A259F57-B5C4-40C5-939D-A7C21B16FB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Presentation with checklist"/>
        </a:ext>
      </dgm:extLst>
    </dgm:pt>
    <dgm:pt modelId="{EB9852C8-8257-43A9-A364-D7E0EB36D00C}" type="pres">
      <dgm:prSet presAssocID="{5A259F57-B5C4-40C5-939D-A7C21B16FB47}" presName="spaceRect" presStyleCnt="0"/>
      <dgm:spPr/>
    </dgm:pt>
    <dgm:pt modelId="{11601319-DCBD-4A85-BAD2-A1583DEC0D33}" type="pres">
      <dgm:prSet presAssocID="{5A259F57-B5C4-40C5-939D-A7C21B16FB47}" presName="parTx" presStyleLbl="revTx" presStyleIdx="2" presStyleCnt="3" custLinFactNeighborX="-5805">
        <dgm:presLayoutVars>
          <dgm:chMax val="0"/>
          <dgm:chPref val="0"/>
        </dgm:presLayoutVars>
      </dgm:prSet>
      <dgm:spPr/>
      <dgm:t>
        <a:bodyPr/>
        <a:lstStyle/>
        <a:p>
          <a:endParaRPr lang="en-US"/>
        </a:p>
      </dgm:t>
    </dgm:pt>
  </dgm:ptLst>
  <dgm:cxnLst>
    <dgm:cxn modelId="{63841A12-C18B-1141-BB66-67F94352C339}" type="presOf" srcId="{7084B800-7E1D-4DA6-89C0-37EA52DDBCB8}" destId="{C777032A-9475-4396-9274-DE9A78A74CC0}" srcOrd="0" destOrd="0" presId="urn:microsoft.com/office/officeart/2018/2/layout/IconVerticalSolidList"/>
    <dgm:cxn modelId="{F2303A0F-C26C-A347-822C-DA097F252A6B}" type="presOf" srcId="{5A259F57-B5C4-40C5-939D-A7C21B16FB47}" destId="{11601319-DCBD-4A85-BAD2-A1583DEC0D33}" srcOrd="0" destOrd="0" presId="urn:microsoft.com/office/officeart/2018/2/layout/IconVerticalSolidList"/>
    <dgm:cxn modelId="{9B527D63-3134-1743-961D-BB943F9BC328}" type="presOf" srcId="{4786322A-3DB1-4B13-A039-9C2B4BD33902}" destId="{8988E990-E700-4C93-BC55-7BF7864AEFFE}" srcOrd="0" destOrd="0" presId="urn:microsoft.com/office/officeart/2018/2/layout/IconVerticalSolidList"/>
    <dgm:cxn modelId="{7865863E-1BC2-47AE-BBFB-F40F27A905AE}" srcId="{592373DC-11B1-4708-92E2-E1B8EB8D76D8}" destId="{5A259F57-B5C4-40C5-939D-A7C21B16FB47}" srcOrd="2" destOrd="0" parTransId="{E359194E-724D-4C60-BA35-9B441D11C55E}" sibTransId="{57311651-50BE-4613-AB4F-1C634C257620}"/>
    <dgm:cxn modelId="{D7BBB8C6-B60F-4050-B5C1-3F3A86AF4294}" srcId="{592373DC-11B1-4708-92E2-E1B8EB8D76D8}" destId="{7084B800-7E1D-4DA6-89C0-37EA52DDBCB8}" srcOrd="0" destOrd="0" parTransId="{E459F664-A62C-4466-90D1-14D94F7456F9}" sibTransId="{29667D30-8073-4626-A65C-0442C9DA4455}"/>
    <dgm:cxn modelId="{99FCC3A2-7D1A-B343-BC04-AA140FF8D6F7}" type="presOf" srcId="{592373DC-11B1-4708-92E2-E1B8EB8D76D8}" destId="{BEBE168A-5E85-43CC-B9BA-D1974F9A5753}" srcOrd="0" destOrd="0" presId="urn:microsoft.com/office/officeart/2018/2/layout/IconVerticalSolidList"/>
    <dgm:cxn modelId="{07D1F65C-7C41-4EB6-A133-CA7F29791640}" srcId="{592373DC-11B1-4708-92E2-E1B8EB8D76D8}" destId="{4786322A-3DB1-4B13-A039-9C2B4BD33902}" srcOrd="1" destOrd="0" parTransId="{4F3F2426-EA56-4F79-A02F-DE7A210D680D}" sibTransId="{7D0A801E-90E9-4D73-A31E-D58F04D3BBF2}"/>
    <dgm:cxn modelId="{EC6A6010-62D0-E741-9ED3-0E0A4F187C22}" type="presParOf" srcId="{BEBE168A-5E85-43CC-B9BA-D1974F9A5753}" destId="{6F7D1589-E38C-4EEF-8940-633D1FA307AE}" srcOrd="0" destOrd="0" presId="urn:microsoft.com/office/officeart/2018/2/layout/IconVerticalSolidList"/>
    <dgm:cxn modelId="{3651A24D-686D-D14B-8701-AFB991DD91A7}" type="presParOf" srcId="{6F7D1589-E38C-4EEF-8940-633D1FA307AE}" destId="{5055791F-FD8B-4C95-BE9E-DCA1684759AE}" srcOrd="0" destOrd="0" presId="urn:microsoft.com/office/officeart/2018/2/layout/IconVerticalSolidList"/>
    <dgm:cxn modelId="{7B546F74-9BC9-8B4A-907D-549F35C2FD3E}" type="presParOf" srcId="{6F7D1589-E38C-4EEF-8940-633D1FA307AE}" destId="{3A2A1665-F91D-4C16-A420-BA5DD166AEE3}" srcOrd="1" destOrd="0" presId="urn:microsoft.com/office/officeart/2018/2/layout/IconVerticalSolidList"/>
    <dgm:cxn modelId="{E8DFB209-C627-2849-A9A8-82FA4FE3CBC9}" type="presParOf" srcId="{6F7D1589-E38C-4EEF-8940-633D1FA307AE}" destId="{2BD51AD2-3E0A-4639-9A99-2EB58CCE5B59}" srcOrd="2" destOrd="0" presId="urn:microsoft.com/office/officeart/2018/2/layout/IconVerticalSolidList"/>
    <dgm:cxn modelId="{366B5496-FD7E-304F-8B99-D11946F94228}" type="presParOf" srcId="{6F7D1589-E38C-4EEF-8940-633D1FA307AE}" destId="{C777032A-9475-4396-9274-DE9A78A74CC0}" srcOrd="3" destOrd="0" presId="urn:microsoft.com/office/officeart/2018/2/layout/IconVerticalSolidList"/>
    <dgm:cxn modelId="{DE81DE76-EB46-0649-BD1A-C07B117C077E}" type="presParOf" srcId="{BEBE168A-5E85-43CC-B9BA-D1974F9A5753}" destId="{E8F86784-F939-4DC2-B805-3A2239B0770F}" srcOrd="1" destOrd="0" presId="urn:microsoft.com/office/officeart/2018/2/layout/IconVerticalSolidList"/>
    <dgm:cxn modelId="{81974EFD-7ED7-404C-A7EA-97800BA1897B}" type="presParOf" srcId="{BEBE168A-5E85-43CC-B9BA-D1974F9A5753}" destId="{B1715078-3176-4DF1-A2E4-CA69BD0DE3DE}" srcOrd="2" destOrd="0" presId="urn:microsoft.com/office/officeart/2018/2/layout/IconVerticalSolidList"/>
    <dgm:cxn modelId="{7B2034C8-584E-E84E-8A99-1E4DA478C58D}" type="presParOf" srcId="{B1715078-3176-4DF1-A2E4-CA69BD0DE3DE}" destId="{7CF4F8AE-2437-4954-B698-495A078F9E64}" srcOrd="0" destOrd="0" presId="urn:microsoft.com/office/officeart/2018/2/layout/IconVerticalSolidList"/>
    <dgm:cxn modelId="{EBEFAFAD-B5F2-8F47-8319-9C351553D79B}" type="presParOf" srcId="{B1715078-3176-4DF1-A2E4-CA69BD0DE3DE}" destId="{321B0D94-DDA9-4A26-A4C1-0608CDA16D85}" srcOrd="1" destOrd="0" presId="urn:microsoft.com/office/officeart/2018/2/layout/IconVerticalSolidList"/>
    <dgm:cxn modelId="{0C0BCCB3-B2AC-DB41-9209-8BD32F39E7CA}" type="presParOf" srcId="{B1715078-3176-4DF1-A2E4-CA69BD0DE3DE}" destId="{6B38183A-C137-4797-A6AA-5032FB424C80}" srcOrd="2" destOrd="0" presId="urn:microsoft.com/office/officeart/2018/2/layout/IconVerticalSolidList"/>
    <dgm:cxn modelId="{6AF7860D-FDAE-D944-A15C-8365DBB36ED6}" type="presParOf" srcId="{B1715078-3176-4DF1-A2E4-CA69BD0DE3DE}" destId="{8988E990-E700-4C93-BC55-7BF7864AEFFE}" srcOrd="3" destOrd="0" presId="urn:microsoft.com/office/officeart/2018/2/layout/IconVerticalSolidList"/>
    <dgm:cxn modelId="{CD041CC3-1B2B-0A49-8583-652223566037}" type="presParOf" srcId="{BEBE168A-5E85-43CC-B9BA-D1974F9A5753}" destId="{3E0BA4B3-4753-4805-92FA-4429EA7CC897}" srcOrd="3" destOrd="0" presId="urn:microsoft.com/office/officeart/2018/2/layout/IconVerticalSolidList"/>
    <dgm:cxn modelId="{C79D7556-5663-3B45-856D-8AD7077904A0}" type="presParOf" srcId="{BEBE168A-5E85-43CC-B9BA-D1974F9A5753}" destId="{8AC38D62-D40A-4C03-90E4-2F61E807B6F4}" srcOrd="4" destOrd="0" presId="urn:microsoft.com/office/officeart/2018/2/layout/IconVerticalSolidList"/>
    <dgm:cxn modelId="{85E93609-D9D6-D04C-A00A-F1246F71060D}" type="presParOf" srcId="{8AC38D62-D40A-4C03-90E4-2F61E807B6F4}" destId="{362B79DA-BFF8-4895-8DC9-BC10460633E8}" srcOrd="0" destOrd="0" presId="urn:microsoft.com/office/officeart/2018/2/layout/IconVerticalSolidList"/>
    <dgm:cxn modelId="{5ED59C04-8791-F04A-BB21-4A3CDC5678C0}" type="presParOf" srcId="{8AC38D62-D40A-4C03-90E4-2F61E807B6F4}" destId="{A71047BA-937F-4A10-B7D6-5EC59061C5B1}" srcOrd="1" destOrd="0" presId="urn:microsoft.com/office/officeart/2018/2/layout/IconVerticalSolidList"/>
    <dgm:cxn modelId="{4BDF84FC-270E-6145-849A-05FD8C710ACF}" type="presParOf" srcId="{8AC38D62-D40A-4C03-90E4-2F61E807B6F4}" destId="{EB9852C8-8257-43A9-A364-D7E0EB36D00C}" srcOrd="2" destOrd="0" presId="urn:microsoft.com/office/officeart/2018/2/layout/IconVerticalSolidList"/>
    <dgm:cxn modelId="{8AF7C97D-0296-3E48-98E6-5ABF5F48FAE1}" type="presParOf" srcId="{8AC38D62-D40A-4C03-90E4-2F61E807B6F4}" destId="{11601319-DCBD-4A85-BAD2-A1583DEC0D33}" srcOrd="3" destOrd="0" presId="urn:microsoft.com/office/officeart/2018/2/layout/IconVerticalSoli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smtClean="0"/>
            <a:t> </a:t>
          </a:r>
          <a:r>
            <a:rPr lang="en-US" dirty="0"/>
            <a:t>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2000" b="1" dirty="0" smtClean="0">
              <a:solidFill>
                <a:schemeClr val="accent1">
                  <a:lumMod val="50000"/>
                </a:schemeClr>
              </a:solidFill>
            </a:rPr>
            <a:t>Home </a:t>
          </a:r>
          <a:r>
            <a:rPr lang="en-US" sz="2000" b="1" dirty="0" smtClean="0">
              <a:solidFill>
                <a:schemeClr val="accent1">
                  <a:lumMod val="50000"/>
                </a:schemeClr>
              </a:solidFill>
            </a:rPr>
            <a:t>Page/info: </a:t>
          </a:r>
          <a:endParaRPr lang="en-US" sz="2000" b="1" dirty="0" smtClean="0">
            <a:solidFill>
              <a:schemeClr val="accent1">
                <a:lumMod val="50000"/>
              </a:schemeClr>
            </a:solidFill>
          </a:endParaRPr>
        </a:p>
        <a:p>
          <a:r>
            <a:rPr lang="en-US" sz="1800" dirty="0" smtClean="0">
              <a:solidFill>
                <a:schemeClr val="accent1">
                  <a:lumMod val="50000"/>
                </a:schemeClr>
              </a:solidFill>
            </a:rPr>
            <a:t>Would give the general info about our website and help viewers navigate through our website. </a:t>
          </a:r>
          <a:endParaRPr lang="en-US" sz="1800" dirty="0">
            <a:solidFill>
              <a:schemeClr val="accent1">
                <a:lumMod val="50000"/>
              </a:schemeClr>
            </a:solidFill>
          </a:endParaRP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chemeClr val="bg2">
            <a:lumMod val="50000"/>
          </a:schemeClr>
        </a:solidFill>
        <a:ln>
          <a:noFill/>
        </a:ln>
      </dgm:spPr>
      <dgm:t>
        <a:bodyPr/>
        <a:lstStyle/>
        <a:p>
          <a:r>
            <a:rPr lang="en-US" dirty="0" smtClean="0"/>
            <a:t>2</a:t>
          </a:r>
          <a:endParaRPr lang="en-US" dirty="0"/>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US" sz="2000" b="1" dirty="0" smtClean="0">
              <a:solidFill>
                <a:schemeClr val="bg2">
                  <a:lumMod val="25000"/>
                </a:schemeClr>
              </a:solidFill>
            </a:rPr>
            <a:t>Latest info </a:t>
          </a:r>
          <a:r>
            <a:rPr lang="en-US" sz="1800" dirty="0" smtClean="0">
              <a:solidFill>
                <a:schemeClr val="bg2">
                  <a:lumMod val="25000"/>
                </a:schemeClr>
              </a:solidFill>
            </a:rPr>
            <a:t>: </a:t>
          </a:r>
        </a:p>
        <a:p>
          <a:r>
            <a:rPr lang="en-US" sz="1800" dirty="0" smtClean="0">
              <a:solidFill>
                <a:schemeClr val="bg2">
                  <a:lumMod val="25000"/>
                </a:schemeClr>
              </a:solidFill>
            </a:rPr>
            <a:t>would contain all the latest news and article related pandemic.  </a:t>
          </a:r>
          <a:endParaRPr lang="en-US" sz="1800" dirty="0">
            <a:solidFill>
              <a:schemeClr val="bg2">
                <a:lumMod val="25000"/>
              </a:schemeClr>
            </a:solidFill>
          </a:endParaRP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smtClean="0"/>
            <a:t> </a:t>
          </a:r>
          <a:r>
            <a:rPr lang="en-US" dirty="0"/>
            <a:t>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2000" b="1" dirty="0" smtClean="0">
              <a:solidFill>
                <a:schemeClr val="accent1">
                  <a:lumMod val="50000"/>
                </a:schemeClr>
              </a:solidFill>
            </a:rPr>
            <a:t>Test</a:t>
          </a:r>
          <a:r>
            <a:rPr lang="en-US" sz="2000" b="1" baseline="0" dirty="0" smtClean="0">
              <a:solidFill>
                <a:schemeClr val="accent1">
                  <a:lumMod val="50000"/>
                </a:schemeClr>
              </a:solidFill>
            </a:rPr>
            <a:t> Centers and their location via google maps.</a:t>
          </a:r>
          <a:endParaRPr lang="en-US" sz="2000" b="1" dirty="0">
            <a:solidFill>
              <a:schemeClr val="accent1">
                <a:lumMod val="50000"/>
              </a:schemeClr>
            </a:solidFill>
          </a:endParaRP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smtClean="0"/>
            <a:t> </a:t>
          </a:r>
          <a:r>
            <a:rPr lang="en-US" dirty="0"/>
            <a:t>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2000" b="1" dirty="0" smtClean="0">
              <a:solidFill>
                <a:schemeClr val="accent1">
                  <a:lumMod val="50000"/>
                </a:schemeClr>
              </a:solidFill>
            </a:rPr>
            <a:t>Donations Page: </a:t>
          </a:r>
        </a:p>
        <a:p>
          <a:r>
            <a:rPr lang="en-US" sz="2000" b="1" dirty="0" smtClean="0">
              <a:solidFill>
                <a:schemeClr val="accent1">
                  <a:lumMod val="50000"/>
                </a:schemeClr>
              </a:solidFill>
            </a:rPr>
            <a:t>Would allow users to search for NGO’s and donate. </a:t>
          </a:r>
          <a:endParaRPr lang="en-US" sz="2000" b="1" dirty="0">
            <a:solidFill>
              <a:schemeClr val="accent1">
                <a:lumMod val="50000"/>
              </a:schemeClr>
            </a:solidFill>
          </a:endParaRP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smtClean="0"/>
            <a:t>5</a:t>
          </a:r>
          <a:endParaRPr lang="en-US" dirty="0"/>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2000" b="1" dirty="0" smtClean="0">
              <a:solidFill>
                <a:schemeClr val="accent1">
                  <a:lumMod val="50000"/>
                </a:schemeClr>
              </a:solidFill>
            </a:rPr>
            <a:t>About us Page:</a:t>
          </a:r>
        </a:p>
        <a:p>
          <a:r>
            <a:rPr lang="en-US" sz="2000" b="1" dirty="0" smtClean="0">
              <a:solidFill>
                <a:schemeClr val="accent1">
                  <a:lumMod val="50000"/>
                </a:schemeClr>
              </a:solidFill>
            </a:rPr>
            <a:t>Would contain the details about our work.</a:t>
          </a:r>
          <a:endParaRPr lang="en-US" sz="2000" b="1" dirty="0">
            <a:solidFill>
              <a:schemeClr val="accent1">
                <a:lumMod val="50000"/>
              </a:schemeClr>
            </a:solidFill>
          </a:endParaRP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t>
        <a:bodyPr/>
        <a:lstStyle/>
        <a:p>
          <a:endParaRPr lang="en-US"/>
        </a:p>
      </dgm:t>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t>
        <a:bodyPr/>
        <a:lstStyle/>
        <a:p>
          <a:endParaRPr lang="en-US"/>
        </a:p>
      </dgm:t>
    </dgm:pt>
    <dgm:pt modelId="{C933D86E-FF98-47AF-BBE6-FF943C26F2E5}" type="pres">
      <dgm:prSet presAssocID="{12ECD561-3DDA-4339-A0FB-4D4E23A40C33}" presName="desTx" presStyleLbl="alignAccFollowNode1" presStyleIdx="0" presStyleCnt="5">
        <dgm:presLayoutVars/>
      </dgm:prSet>
      <dgm:spPr/>
      <dgm:t>
        <a:bodyPr/>
        <a:lstStyle/>
        <a:p>
          <a:endParaRPr lang="en-US"/>
        </a:p>
      </dgm:t>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t>
        <a:bodyPr/>
        <a:lstStyle/>
        <a:p>
          <a:endParaRPr lang="en-US"/>
        </a:p>
      </dgm:t>
    </dgm:pt>
    <dgm:pt modelId="{FDDBB08E-3151-4A8F-907C-572DAA80C5C0}" type="pres">
      <dgm:prSet presAssocID="{ED5F5F48-A694-4063-84AE-7BBF03B6473B}" presName="desTx" presStyleLbl="alignAccFollowNode1" presStyleIdx="1" presStyleCnt="5">
        <dgm:presLayoutVars/>
      </dgm:prSet>
      <dgm:spPr/>
      <dgm:t>
        <a:bodyPr/>
        <a:lstStyle/>
        <a:p>
          <a:endParaRPr lang="en-US"/>
        </a:p>
      </dgm:t>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t>
        <a:bodyPr/>
        <a:lstStyle/>
        <a:p>
          <a:endParaRPr lang="en-US"/>
        </a:p>
      </dgm:t>
    </dgm:pt>
    <dgm:pt modelId="{E3E31A9B-7B4B-4E18-A0D7-2CB184BAEA72}" type="pres">
      <dgm:prSet presAssocID="{C7557302-1080-4062-BD53-01E638709AF7}" presName="desTx" presStyleLbl="alignAccFollowNode1" presStyleIdx="2" presStyleCnt="5">
        <dgm:presLayoutVars/>
      </dgm:prSet>
      <dgm:spPr/>
      <dgm:t>
        <a:bodyPr/>
        <a:lstStyle/>
        <a:p>
          <a:endParaRPr lang="en-US"/>
        </a:p>
      </dgm:t>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t>
        <a:bodyPr/>
        <a:lstStyle/>
        <a:p>
          <a:endParaRPr lang="en-US"/>
        </a:p>
      </dgm:t>
    </dgm:pt>
    <dgm:pt modelId="{859AF4D5-545E-4881-ADAF-1EF9A103C299}" type="pres">
      <dgm:prSet presAssocID="{D598A8D5-0B1F-486B-82C7-20C837773C91}" presName="desTx" presStyleLbl="alignAccFollowNode1" presStyleIdx="3" presStyleCnt="5">
        <dgm:presLayoutVars/>
      </dgm:prSet>
      <dgm:spPr/>
      <dgm:t>
        <a:bodyPr/>
        <a:lstStyle/>
        <a:p>
          <a:endParaRPr lang="en-US"/>
        </a:p>
      </dgm:t>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t>
        <a:bodyPr/>
        <a:lstStyle/>
        <a:p>
          <a:endParaRPr lang="en-US"/>
        </a:p>
      </dgm:t>
    </dgm:pt>
    <dgm:pt modelId="{CA423928-3C8F-4930-AA17-90D99E0FC56D}" type="pres">
      <dgm:prSet presAssocID="{800D16AE-BE7D-47CE-8C2B-654666E5C73F}" presName="desTx" presStyleLbl="alignAccFollowNode1" presStyleIdx="4" presStyleCnt="5">
        <dgm:presLayoutVars/>
      </dgm:prSet>
      <dgm:spPr/>
      <dgm:t>
        <a:bodyPr/>
        <a:lstStyle/>
        <a:p>
          <a:endParaRPr lang="en-US"/>
        </a:p>
      </dgm:t>
    </dgm:pt>
  </dgm:ptLst>
  <dgm:cxnLst>
    <dgm:cxn modelId="{6CDB6241-09FE-48E4-915D-06620019EAE7}" type="presOf" srcId="{800D16AE-BE7D-47CE-8C2B-654666E5C73F}" destId="{D0D90E6E-E28C-4FBA-A7DF-3EF4101842F6}"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DF0C2A47-091C-4C55-A711-886D3EFE5DF8}" type="presOf" srcId="{3289935A-36A4-4AE4-BAD3-EF0902203527}" destId="{CA423928-3C8F-4930-AA17-90D99E0FC56D}" srcOrd="0" destOrd="0" presId="urn:microsoft.com/office/officeart/2016/7/layout/ChevronBlockProcess"/>
    <dgm:cxn modelId="{796EA086-3742-4623-ABBD-4E6FC3DC5D99}" srcId="{D598A8D5-0B1F-486B-82C7-20C837773C91}" destId="{381D7F76-ACD0-468A-99BF-96F7821A77AC}" srcOrd="0" destOrd="0" parTransId="{4653BD68-732E-42DE-A0C7-3F002981C2FB}" sibTransId="{22244C34-511A-4D71-900E-7ED93E59D7D2}"/>
    <dgm:cxn modelId="{8069028D-0260-4E09-9E5A-A9284C570B73}" type="presOf" srcId="{381D7F76-ACD0-468A-99BF-96F7821A77AC}" destId="{859AF4D5-545E-4881-ADAF-1EF9A103C299}" srcOrd="0" destOrd="0" presId="urn:microsoft.com/office/officeart/2016/7/layout/ChevronBlockProcess"/>
    <dgm:cxn modelId="{89B50E60-9984-4011-B6A6-F0D22D290021}" type="presOf" srcId="{345C3B8E-D551-44A8-86B3-91DF5E493A02}" destId="{A93611B4-68FB-4C20-AE18-A6DA7DD7A6CC}"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FE54F8EE-CFD6-4D18-B4D9-DAF678FFC4E3}" type="presOf" srcId="{CBF64D08-516B-4BE9-8175-9E0DCD16CF40}" destId="{E3E31A9B-7B4B-4E18-A0D7-2CB184BAEA72}" srcOrd="0" destOrd="0" presId="urn:microsoft.com/office/officeart/2016/7/layout/ChevronBlockProcess"/>
    <dgm:cxn modelId="{55AE650D-A026-41AA-B2C6-5FB096179349}" srcId="{C7557302-1080-4062-BD53-01E638709AF7}" destId="{CBF64D08-516B-4BE9-8175-9E0DCD16CF40}" srcOrd="0" destOrd="0" parTransId="{DADF6020-CDC3-4402-AD9B-276C3FF76494}" sibTransId="{BB911DA0-67F2-46CD-B3CF-E0FD00B232CE}"/>
    <dgm:cxn modelId="{6E591F93-686F-4FC1-A3DE-C84DD46D235A}" srcId="{345C3B8E-D551-44A8-86B3-91DF5E493A02}" destId="{800D16AE-BE7D-47CE-8C2B-654666E5C73F}" srcOrd="4" destOrd="0" parTransId="{07819CF3-DEA9-4AFB-A493-2486F38076E3}" sibTransId="{6D260AF3-53DD-409D-953F-E54F12664A53}"/>
    <dgm:cxn modelId="{B9E75C83-E877-41DB-80E3-9FA3C9C09A1C}" srcId="{ED5F5F48-A694-4063-84AE-7BBF03B6473B}" destId="{89CCDC52-A9F5-497B-BC74-486641B631BF}" srcOrd="0" destOrd="0" parTransId="{ECDD1ED9-49F5-4E58-8C27-D8D04BD28B1C}" sibTransId="{188B27DB-04F0-4A7B-8379-E7BB62B41A9B}"/>
    <dgm:cxn modelId="{19DA74A3-78E7-4F21-B760-12EB93740A14}" type="presOf" srcId="{3CA2F77E-105C-4A2A-A7ED-4AEBB90E9F89}" destId="{C933D86E-FF98-47AF-BBE6-FF943C26F2E5}" srcOrd="0" destOrd="0" presId="urn:microsoft.com/office/officeart/2016/7/layout/ChevronBlockProcess"/>
    <dgm:cxn modelId="{0F26703E-5C72-4291-B531-0477431EAF95}" srcId="{12ECD561-3DDA-4339-A0FB-4D4E23A40C33}" destId="{3CA2F77E-105C-4A2A-A7ED-4AEBB90E9F89}" srcOrd="0" destOrd="0" parTransId="{EAE5C2A0-4800-4ADC-B298-B18AE4915DE8}" sibTransId="{13B6BDF0-AD0E-418C-AFFF-2DEEF88C3D18}"/>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F5D2F58B-B23F-4C2F-9C6E-6FFFAD340249}" type="presOf" srcId="{89CCDC52-A9F5-497B-BC74-486641B631BF}" destId="{FDDBB08E-3151-4A8F-907C-572DAA80C5C0}" srcOrd="0" destOrd="0" presId="urn:microsoft.com/office/officeart/2016/7/layout/ChevronBlockProcess"/>
    <dgm:cxn modelId="{FEEBB089-D007-44F7-B807-D6A765E629F4}" srcId="{345C3B8E-D551-44A8-86B3-91DF5E493A02}" destId="{C7557302-1080-4062-BD53-01E638709AF7}" srcOrd="2" destOrd="0" parTransId="{188D5F10-8B90-4246-817F-E72689340F4D}" sibTransId="{017F8823-34DA-4B51-A8F1-48B3B268E68C}"/>
    <dgm:cxn modelId="{469482DC-A5B1-47E7-A29B-09DF2431D047}" type="presOf" srcId="{12ECD561-3DDA-4339-A0FB-4D4E23A40C33}" destId="{0F1AF0E8-20FE-4BE9-A3F8-03BE091D397F}" srcOrd="0" destOrd="0" presId="urn:microsoft.com/office/officeart/2016/7/layout/ChevronBlockProcess"/>
    <dgm:cxn modelId="{6786EF20-9833-4F4B-BFEC-410F094BAA3F}" srcId="{800D16AE-BE7D-47CE-8C2B-654666E5C73F}" destId="{3289935A-36A4-4AE4-BAD3-EF0902203527}" srcOrd="0" destOrd="0" parTransId="{7491A05B-B651-437F-82B1-26B8DF6EB051}" sibTransId="{F54D9A17-0A71-4B9D-B855-5E4C976E8D3F}"/>
    <dgm:cxn modelId="{29AE7462-6067-4586-8B16-25AB3F5E294D}" type="presOf" srcId="{ED5F5F48-A694-4063-84AE-7BBF03B6473B}" destId="{4C51B959-D888-4E7E-850B-D41D6FF95010}" srcOrd="0" destOrd="0" presId="urn:microsoft.com/office/officeart/2016/7/layout/ChevronBlockProcess"/>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smtClean="0"/>
            <a:t>HTML 5</a:t>
          </a:r>
          <a:endParaRPr lang="en-US" dirty="0"/>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GB" sz="1800" b="0" i="0" dirty="0" smtClean="0"/>
            <a:t>to create​ static pages on web browser.</a:t>
          </a:r>
          <a:endParaRPr lang="en-US" sz="1800" dirty="0">
            <a:solidFill>
              <a:schemeClr val="accent1">
                <a:lumMod val="50000"/>
              </a:schemeClr>
            </a:solidFill>
          </a:endParaRP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chemeClr val="bg2">
            <a:lumMod val="50000"/>
          </a:schemeClr>
        </a:solidFill>
        <a:ln>
          <a:noFill/>
        </a:ln>
      </dgm:spPr>
      <dgm:t>
        <a:bodyPr/>
        <a:lstStyle/>
        <a:p>
          <a:r>
            <a:rPr lang="en-US" dirty="0" smtClean="0"/>
            <a:t>CSS</a:t>
          </a:r>
          <a:endParaRPr lang="en-US" dirty="0"/>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GB" sz="1800" b="0" i="0" dirty="0" smtClean="0">
              <a:solidFill>
                <a:schemeClr val="bg2">
                  <a:lumMod val="25000"/>
                </a:schemeClr>
              </a:solidFill>
            </a:rPr>
            <a:t>For the presentation of Web page, including colours, layout, and fonts</a:t>
          </a:r>
          <a:endParaRPr lang="en-US" sz="1800" dirty="0">
            <a:solidFill>
              <a:schemeClr val="bg2">
                <a:lumMod val="25000"/>
              </a:schemeClr>
            </a:solidFill>
          </a:endParaRP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smtClean="0"/>
            <a:t>Bootstraps</a:t>
          </a:r>
          <a:endParaRPr lang="en-US" dirty="0"/>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1800" dirty="0" smtClean="0">
              <a:solidFill>
                <a:schemeClr val="accent1">
                  <a:lumMod val="50000"/>
                </a:schemeClr>
              </a:solidFill>
            </a:rPr>
            <a:t>As CSS framework to simplify our layout.</a:t>
          </a:r>
          <a:endParaRPr lang="en-US" sz="1800" dirty="0">
            <a:solidFill>
              <a:schemeClr val="accent1">
                <a:lumMod val="50000"/>
              </a:schemeClr>
            </a:solidFill>
          </a:endParaRP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smtClean="0"/>
            <a:t>JavaScript</a:t>
          </a:r>
          <a:endParaRPr lang="en-US" dirty="0"/>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1800" dirty="0" smtClean="0">
              <a:solidFill>
                <a:schemeClr val="accent1">
                  <a:lumMod val="50000"/>
                </a:schemeClr>
              </a:solidFill>
            </a:rPr>
            <a:t>For designing forms and using validation.</a:t>
          </a:r>
          <a:endParaRPr lang="en-US" sz="1800" dirty="0">
            <a:solidFill>
              <a:schemeClr val="accent1">
                <a:lumMod val="50000"/>
              </a:schemeClr>
            </a:solidFill>
          </a:endParaRP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smtClean="0"/>
            <a:t>Python</a:t>
          </a:r>
          <a:endParaRPr lang="en-US" dirty="0"/>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1800" dirty="0" smtClean="0">
              <a:solidFill>
                <a:schemeClr val="accent1">
                  <a:lumMod val="50000"/>
                </a:schemeClr>
              </a:solidFill>
            </a:rPr>
            <a:t>For designing the Chatbot</a:t>
          </a:r>
          <a:endParaRPr lang="en-US" sz="1800" dirty="0">
            <a:solidFill>
              <a:schemeClr val="accent1">
                <a:lumMod val="50000"/>
              </a:schemeClr>
            </a:solidFill>
          </a:endParaRP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t>
        <a:bodyPr/>
        <a:lstStyle/>
        <a:p>
          <a:endParaRPr lang="en-US"/>
        </a:p>
      </dgm:t>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t>
        <a:bodyPr/>
        <a:lstStyle/>
        <a:p>
          <a:endParaRPr lang="en-US"/>
        </a:p>
      </dgm:t>
    </dgm:pt>
    <dgm:pt modelId="{C933D86E-FF98-47AF-BBE6-FF943C26F2E5}" type="pres">
      <dgm:prSet presAssocID="{12ECD561-3DDA-4339-A0FB-4D4E23A40C33}" presName="desTx" presStyleLbl="alignAccFollowNode1" presStyleIdx="0" presStyleCnt="5">
        <dgm:presLayoutVars/>
      </dgm:prSet>
      <dgm:spPr/>
      <dgm:t>
        <a:bodyPr/>
        <a:lstStyle/>
        <a:p>
          <a:endParaRPr lang="en-US"/>
        </a:p>
      </dgm:t>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t>
        <a:bodyPr/>
        <a:lstStyle/>
        <a:p>
          <a:endParaRPr lang="en-US"/>
        </a:p>
      </dgm:t>
    </dgm:pt>
    <dgm:pt modelId="{FDDBB08E-3151-4A8F-907C-572DAA80C5C0}" type="pres">
      <dgm:prSet presAssocID="{ED5F5F48-A694-4063-84AE-7BBF03B6473B}" presName="desTx" presStyleLbl="alignAccFollowNode1" presStyleIdx="1" presStyleCnt="5" custLinFactNeighborX="1277">
        <dgm:presLayoutVars/>
      </dgm:prSet>
      <dgm:spPr/>
      <dgm:t>
        <a:bodyPr/>
        <a:lstStyle/>
        <a:p>
          <a:endParaRPr lang="en-US"/>
        </a:p>
      </dgm:t>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t>
        <a:bodyPr/>
        <a:lstStyle/>
        <a:p>
          <a:endParaRPr lang="en-US"/>
        </a:p>
      </dgm:t>
    </dgm:pt>
    <dgm:pt modelId="{E3E31A9B-7B4B-4E18-A0D7-2CB184BAEA72}" type="pres">
      <dgm:prSet presAssocID="{C7557302-1080-4062-BD53-01E638709AF7}" presName="desTx" presStyleLbl="alignAccFollowNode1" presStyleIdx="2" presStyleCnt="5">
        <dgm:presLayoutVars/>
      </dgm:prSet>
      <dgm:spPr/>
      <dgm:t>
        <a:bodyPr/>
        <a:lstStyle/>
        <a:p>
          <a:endParaRPr lang="en-US"/>
        </a:p>
      </dgm:t>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t>
        <a:bodyPr/>
        <a:lstStyle/>
        <a:p>
          <a:endParaRPr lang="en-US"/>
        </a:p>
      </dgm:t>
    </dgm:pt>
    <dgm:pt modelId="{859AF4D5-545E-4881-ADAF-1EF9A103C299}" type="pres">
      <dgm:prSet presAssocID="{D598A8D5-0B1F-486B-82C7-20C837773C91}" presName="desTx" presStyleLbl="alignAccFollowNode1" presStyleIdx="3" presStyleCnt="5">
        <dgm:presLayoutVars/>
      </dgm:prSet>
      <dgm:spPr/>
      <dgm:t>
        <a:bodyPr/>
        <a:lstStyle/>
        <a:p>
          <a:endParaRPr lang="en-US"/>
        </a:p>
      </dgm:t>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t>
        <a:bodyPr/>
        <a:lstStyle/>
        <a:p>
          <a:endParaRPr lang="en-US"/>
        </a:p>
      </dgm:t>
    </dgm:pt>
    <dgm:pt modelId="{CA423928-3C8F-4930-AA17-90D99E0FC56D}" type="pres">
      <dgm:prSet presAssocID="{800D16AE-BE7D-47CE-8C2B-654666E5C73F}" presName="desTx" presStyleLbl="alignAccFollowNode1" presStyleIdx="4" presStyleCnt="5">
        <dgm:presLayoutVars/>
      </dgm:prSet>
      <dgm:spPr/>
      <dgm:t>
        <a:bodyPr/>
        <a:lstStyle/>
        <a:p>
          <a:endParaRPr lang="en-US"/>
        </a:p>
      </dgm:t>
    </dgm:pt>
  </dgm:ptLst>
  <dgm:cxnLst>
    <dgm:cxn modelId="{6CDB6241-09FE-48E4-915D-06620019EAE7}" type="presOf" srcId="{800D16AE-BE7D-47CE-8C2B-654666E5C73F}" destId="{D0D90E6E-E28C-4FBA-A7DF-3EF4101842F6}"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DF0C2A47-091C-4C55-A711-886D3EFE5DF8}" type="presOf" srcId="{3289935A-36A4-4AE4-BAD3-EF0902203527}" destId="{CA423928-3C8F-4930-AA17-90D99E0FC56D}" srcOrd="0" destOrd="0" presId="urn:microsoft.com/office/officeart/2016/7/layout/ChevronBlockProcess"/>
    <dgm:cxn modelId="{796EA086-3742-4623-ABBD-4E6FC3DC5D99}" srcId="{D598A8D5-0B1F-486B-82C7-20C837773C91}" destId="{381D7F76-ACD0-468A-99BF-96F7821A77AC}" srcOrd="0" destOrd="0" parTransId="{4653BD68-732E-42DE-A0C7-3F002981C2FB}" sibTransId="{22244C34-511A-4D71-900E-7ED93E59D7D2}"/>
    <dgm:cxn modelId="{8069028D-0260-4E09-9E5A-A9284C570B73}" type="presOf" srcId="{381D7F76-ACD0-468A-99BF-96F7821A77AC}" destId="{859AF4D5-545E-4881-ADAF-1EF9A103C299}" srcOrd="0" destOrd="0" presId="urn:microsoft.com/office/officeart/2016/7/layout/ChevronBlockProcess"/>
    <dgm:cxn modelId="{89B50E60-9984-4011-B6A6-F0D22D290021}" type="presOf" srcId="{345C3B8E-D551-44A8-86B3-91DF5E493A02}" destId="{A93611B4-68FB-4C20-AE18-A6DA7DD7A6CC}"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FE54F8EE-CFD6-4D18-B4D9-DAF678FFC4E3}" type="presOf" srcId="{CBF64D08-516B-4BE9-8175-9E0DCD16CF40}" destId="{E3E31A9B-7B4B-4E18-A0D7-2CB184BAEA72}" srcOrd="0" destOrd="0" presId="urn:microsoft.com/office/officeart/2016/7/layout/ChevronBlockProcess"/>
    <dgm:cxn modelId="{55AE650D-A026-41AA-B2C6-5FB096179349}" srcId="{C7557302-1080-4062-BD53-01E638709AF7}" destId="{CBF64D08-516B-4BE9-8175-9E0DCD16CF40}" srcOrd="0" destOrd="0" parTransId="{DADF6020-CDC3-4402-AD9B-276C3FF76494}" sibTransId="{BB911DA0-67F2-46CD-B3CF-E0FD00B232CE}"/>
    <dgm:cxn modelId="{6E591F93-686F-4FC1-A3DE-C84DD46D235A}" srcId="{345C3B8E-D551-44A8-86B3-91DF5E493A02}" destId="{800D16AE-BE7D-47CE-8C2B-654666E5C73F}" srcOrd="4" destOrd="0" parTransId="{07819CF3-DEA9-4AFB-A493-2486F38076E3}" sibTransId="{6D260AF3-53DD-409D-953F-E54F12664A53}"/>
    <dgm:cxn modelId="{B9E75C83-E877-41DB-80E3-9FA3C9C09A1C}" srcId="{ED5F5F48-A694-4063-84AE-7BBF03B6473B}" destId="{89CCDC52-A9F5-497B-BC74-486641B631BF}" srcOrd="0" destOrd="0" parTransId="{ECDD1ED9-49F5-4E58-8C27-D8D04BD28B1C}" sibTransId="{188B27DB-04F0-4A7B-8379-E7BB62B41A9B}"/>
    <dgm:cxn modelId="{19DA74A3-78E7-4F21-B760-12EB93740A14}" type="presOf" srcId="{3CA2F77E-105C-4A2A-A7ED-4AEBB90E9F89}" destId="{C933D86E-FF98-47AF-BBE6-FF943C26F2E5}" srcOrd="0" destOrd="0" presId="urn:microsoft.com/office/officeart/2016/7/layout/ChevronBlockProcess"/>
    <dgm:cxn modelId="{0F26703E-5C72-4291-B531-0477431EAF95}" srcId="{12ECD561-3DDA-4339-A0FB-4D4E23A40C33}" destId="{3CA2F77E-105C-4A2A-A7ED-4AEBB90E9F89}" srcOrd="0" destOrd="0" parTransId="{EAE5C2A0-4800-4ADC-B298-B18AE4915DE8}" sibTransId="{13B6BDF0-AD0E-418C-AFFF-2DEEF88C3D18}"/>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F5D2F58B-B23F-4C2F-9C6E-6FFFAD340249}" type="presOf" srcId="{89CCDC52-A9F5-497B-BC74-486641B631BF}" destId="{FDDBB08E-3151-4A8F-907C-572DAA80C5C0}" srcOrd="0" destOrd="0" presId="urn:microsoft.com/office/officeart/2016/7/layout/ChevronBlockProcess"/>
    <dgm:cxn modelId="{FEEBB089-D007-44F7-B807-D6A765E629F4}" srcId="{345C3B8E-D551-44A8-86B3-91DF5E493A02}" destId="{C7557302-1080-4062-BD53-01E638709AF7}" srcOrd="2" destOrd="0" parTransId="{188D5F10-8B90-4246-817F-E72689340F4D}" sibTransId="{017F8823-34DA-4B51-A8F1-48B3B268E68C}"/>
    <dgm:cxn modelId="{469482DC-A5B1-47E7-A29B-09DF2431D047}" type="presOf" srcId="{12ECD561-3DDA-4339-A0FB-4D4E23A40C33}" destId="{0F1AF0E8-20FE-4BE9-A3F8-03BE091D397F}" srcOrd="0" destOrd="0" presId="urn:microsoft.com/office/officeart/2016/7/layout/ChevronBlockProcess"/>
    <dgm:cxn modelId="{6786EF20-9833-4F4B-BFEC-410F094BAA3F}" srcId="{800D16AE-BE7D-47CE-8C2B-654666E5C73F}" destId="{3289935A-36A4-4AE4-BAD3-EF0902203527}" srcOrd="0" destOrd="0" parTransId="{7491A05B-B651-437F-82B1-26B8DF6EB051}" sibTransId="{F54D9A17-0A71-4B9D-B855-5E4C976E8D3F}"/>
    <dgm:cxn modelId="{29AE7462-6067-4586-8B16-25AB3F5E294D}" type="presOf" srcId="{ED5F5F48-A694-4063-84AE-7BBF03B6473B}" destId="{4C51B959-D888-4E7E-850B-D41D6FF95010}" srcOrd="0" destOrd="0" presId="urn:microsoft.com/office/officeart/2016/7/layout/ChevronBlockProcess"/>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smtClean="0"/>
            <a:t>1.</a:t>
          </a:r>
          <a:endParaRPr lang="en-US" dirty="0"/>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2000" b="1" dirty="0" smtClean="0">
              <a:solidFill>
                <a:schemeClr val="accent1">
                  <a:lumMod val="50000"/>
                </a:schemeClr>
              </a:solidFill>
            </a:rPr>
            <a:t>Once the vaccines are out this will help govt. to distribute them effectively and efficiently.</a:t>
          </a:r>
          <a:endParaRPr lang="en-US" sz="2000" b="1" dirty="0">
            <a:solidFill>
              <a:schemeClr val="accent1">
                <a:lumMod val="50000"/>
              </a:schemeClr>
            </a:solidFill>
          </a:endParaRP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chemeClr val="bg2">
            <a:lumMod val="50000"/>
          </a:schemeClr>
        </a:solidFill>
        <a:ln>
          <a:noFill/>
        </a:ln>
      </dgm:spPr>
      <dgm:t>
        <a:bodyPr/>
        <a:lstStyle/>
        <a:p>
          <a:r>
            <a:rPr lang="en-US" dirty="0" smtClean="0"/>
            <a:t>2.</a:t>
          </a:r>
          <a:endParaRPr lang="en-US" dirty="0"/>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US" sz="2400" b="1" dirty="0" smtClean="0">
              <a:solidFill>
                <a:schemeClr val="bg2">
                  <a:lumMod val="25000"/>
                </a:schemeClr>
              </a:solidFill>
            </a:rPr>
            <a:t>It can become a general appointment booking system.</a:t>
          </a:r>
          <a:endParaRPr lang="en-US" sz="2400" b="1" dirty="0">
            <a:solidFill>
              <a:schemeClr val="bg2">
                <a:lumMod val="25000"/>
              </a:schemeClr>
            </a:solidFill>
          </a:endParaRP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smtClean="0"/>
            <a:t>3.</a:t>
          </a:r>
          <a:endParaRPr lang="en-US" dirty="0"/>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2400" b="1" dirty="0" smtClean="0">
              <a:solidFill>
                <a:schemeClr val="accent1">
                  <a:lumMod val="50000"/>
                </a:schemeClr>
              </a:solidFill>
            </a:rPr>
            <a:t>With live data it can help people to find nearest help available in case of any fatality. </a:t>
          </a:r>
          <a:endParaRPr lang="en-US" sz="2400" b="1" dirty="0">
            <a:solidFill>
              <a:schemeClr val="accent1">
                <a:lumMod val="50000"/>
              </a:schemeClr>
            </a:solidFill>
          </a:endParaRP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smtClean="0"/>
            <a:t>4.</a:t>
          </a:r>
          <a:endParaRPr lang="en-US" dirty="0"/>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2800" b="1" dirty="0" smtClean="0">
              <a:solidFill>
                <a:schemeClr val="accent1">
                  <a:lumMod val="50000"/>
                </a:schemeClr>
              </a:solidFill>
            </a:rPr>
            <a:t>Donations can go on forever and Grow.</a:t>
          </a:r>
          <a:endParaRPr lang="en-US" sz="2800" b="1" dirty="0">
            <a:solidFill>
              <a:schemeClr val="accent1">
                <a:lumMod val="50000"/>
              </a:schemeClr>
            </a:solidFill>
          </a:endParaRP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smtClean="0"/>
            <a:t>5.</a:t>
          </a:r>
          <a:endParaRPr lang="en-US" dirty="0"/>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2400" b="1" dirty="0" smtClean="0">
              <a:solidFill>
                <a:schemeClr val="accent1">
                  <a:lumMod val="50000"/>
                </a:schemeClr>
              </a:solidFill>
            </a:rPr>
            <a:t>Can become a website with all latest information about healthcare and lifestyle.</a:t>
          </a:r>
          <a:endParaRPr lang="en-US" sz="2400" b="1" dirty="0">
            <a:solidFill>
              <a:schemeClr val="accent1">
                <a:lumMod val="50000"/>
              </a:schemeClr>
            </a:solidFill>
          </a:endParaRP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t>
        <a:bodyPr/>
        <a:lstStyle/>
        <a:p>
          <a:endParaRPr lang="en-US"/>
        </a:p>
      </dgm:t>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t>
        <a:bodyPr/>
        <a:lstStyle/>
        <a:p>
          <a:endParaRPr lang="en-US"/>
        </a:p>
      </dgm:t>
    </dgm:pt>
    <dgm:pt modelId="{C933D86E-FF98-47AF-BBE6-FF943C26F2E5}" type="pres">
      <dgm:prSet presAssocID="{12ECD561-3DDA-4339-A0FB-4D4E23A40C33}" presName="desTx" presStyleLbl="alignAccFollowNode1" presStyleIdx="0" presStyleCnt="5">
        <dgm:presLayoutVars/>
      </dgm:prSet>
      <dgm:spPr/>
      <dgm:t>
        <a:bodyPr/>
        <a:lstStyle/>
        <a:p>
          <a:endParaRPr lang="en-US"/>
        </a:p>
      </dgm:t>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t>
        <a:bodyPr/>
        <a:lstStyle/>
        <a:p>
          <a:endParaRPr lang="en-US"/>
        </a:p>
      </dgm:t>
    </dgm:pt>
    <dgm:pt modelId="{FDDBB08E-3151-4A8F-907C-572DAA80C5C0}" type="pres">
      <dgm:prSet presAssocID="{ED5F5F48-A694-4063-84AE-7BBF03B6473B}" presName="desTx" presStyleLbl="alignAccFollowNode1" presStyleIdx="1" presStyleCnt="5" custLinFactNeighborX="626" custLinFactNeighborY="-1152">
        <dgm:presLayoutVars/>
      </dgm:prSet>
      <dgm:spPr/>
      <dgm:t>
        <a:bodyPr/>
        <a:lstStyle/>
        <a:p>
          <a:endParaRPr lang="en-US"/>
        </a:p>
      </dgm:t>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t>
        <a:bodyPr/>
        <a:lstStyle/>
        <a:p>
          <a:endParaRPr lang="en-US"/>
        </a:p>
      </dgm:t>
    </dgm:pt>
    <dgm:pt modelId="{E3E31A9B-7B4B-4E18-A0D7-2CB184BAEA72}" type="pres">
      <dgm:prSet presAssocID="{C7557302-1080-4062-BD53-01E638709AF7}" presName="desTx" presStyleLbl="alignAccFollowNode1" presStyleIdx="2" presStyleCnt="5">
        <dgm:presLayoutVars/>
      </dgm:prSet>
      <dgm:spPr/>
      <dgm:t>
        <a:bodyPr/>
        <a:lstStyle/>
        <a:p>
          <a:endParaRPr lang="en-US"/>
        </a:p>
      </dgm:t>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t>
        <a:bodyPr/>
        <a:lstStyle/>
        <a:p>
          <a:endParaRPr lang="en-US"/>
        </a:p>
      </dgm:t>
    </dgm:pt>
    <dgm:pt modelId="{859AF4D5-545E-4881-ADAF-1EF9A103C299}" type="pres">
      <dgm:prSet presAssocID="{D598A8D5-0B1F-486B-82C7-20C837773C91}" presName="desTx" presStyleLbl="alignAccFollowNode1" presStyleIdx="3" presStyleCnt="5">
        <dgm:presLayoutVars/>
      </dgm:prSet>
      <dgm:spPr/>
      <dgm:t>
        <a:bodyPr/>
        <a:lstStyle/>
        <a:p>
          <a:endParaRPr lang="en-US"/>
        </a:p>
      </dgm:t>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t>
        <a:bodyPr/>
        <a:lstStyle/>
        <a:p>
          <a:endParaRPr lang="en-US"/>
        </a:p>
      </dgm:t>
    </dgm:pt>
    <dgm:pt modelId="{CA423928-3C8F-4930-AA17-90D99E0FC56D}" type="pres">
      <dgm:prSet presAssocID="{800D16AE-BE7D-47CE-8C2B-654666E5C73F}" presName="desTx" presStyleLbl="alignAccFollowNode1" presStyleIdx="4" presStyleCnt="5">
        <dgm:presLayoutVars/>
      </dgm:prSet>
      <dgm:spPr/>
      <dgm:t>
        <a:bodyPr/>
        <a:lstStyle/>
        <a:p>
          <a:endParaRPr lang="en-US"/>
        </a:p>
      </dgm:t>
    </dgm:pt>
  </dgm:ptLst>
  <dgm:cxnLst>
    <dgm:cxn modelId="{6CDB6241-09FE-48E4-915D-06620019EAE7}" type="presOf" srcId="{800D16AE-BE7D-47CE-8C2B-654666E5C73F}" destId="{D0D90E6E-E28C-4FBA-A7DF-3EF4101842F6}"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DF0C2A47-091C-4C55-A711-886D3EFE5DF8}" type="presOf" srcId="{3289935A-36A4-4AE4-BAD3-EF0902203527}" destId="{CA423928-3C8F-4930-AA17-90D99E0FC56D}" srcOrd="0" destOrd="0" presId="urn:microsoft.com/office/officeart/2016/7/layout/ChevronBlockProcess"/>
    <dgm:cxn modelId="{796EA086-3742-4623-ABBD-4E6FC3DC5D99}" srcId="{D598A8D5-0B1F-486B-82C7-20C837773C91}" destId="{381D7F76-ACD0-468A-99BF-96F7821A77AC}" srcOrd="0" destOrd="0" parTransId="{4653BD68-732E-42DE-A0C7-3F002981C2FB}" sibTransId="{22244C34-511A-4D71-900E-7ED93E59D7D2}"/>
    <dgm:cxn modelId="{8069028D-0260-4E09-9E5A-A9284C570B73}" type="presOf" srcId="{381D7F76-ACD0-468A-99BF-96F7821A77AC}" destId="{859AF4D5-545E-4881-ADAF-1EF9A103C299}" srcOrd="0" destOrd="0" presId="urn:microsoft.com/office/officeart/2016/7/layout/ChevronBlockProcess"/>
    <dgm:cxn modelId="{89B50E60-9984-4011-B6A6-F0D22D290021}" type="presOf" srcId="{345C3B8E-D551-44A8-86B3-91DF5E493A02}" destId="{A93611B4-68FB-4C20-AE18-A6DA7DD7A6CC}"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FE54F8EE-CFD6-4D18-B4D9-DAF678FFC4E3}" type="presOf" srcId="{CBF64D08-516B-4BE9-8175-9E0DCD16CF40}" destId="{E3E31A9B-7B4B-4E18-A0D7-2CB184BAEA72}" srcOrd="0" destOrd="0" presId="urn:microsoft.com/office/officeart/2016/7/layout/ChevronBlockProcess"/>
    <dgm:cxn modelId="{55AE650D-A026-41AA-B2C6-5FB096179349}" srcId="{C7557302-1080-4062-BD53-01E638709AF7}" destId="{CBF64D08-516B-4BE9-8175-9E0DCD16CF40}" srcOrd="0" destOrd="0" parTransId="{DADF6020-CDC3-4402-AD9B-276C3FF76494}" sibTransId="{BB911DA0-67F2-46CD-B3CF-E0FD00B232CE}"/>
    <dgm:cxn modelId="{6E591F93-686F-4FC1-A3DE-C84DD46D235A}" srcId="{345C3B8E-D551-44A8-86B3-91DF5E493A02}" destId="{800D16AE-BE7D-47CE-8C2B-654666E5C73F}" srcOrd="4" destOrd="0" parTransId="{07819CF3-DEA9-4AFB-A493-2486F38076E3}" sibTransId="{6D260AF3-53DD-409D-953F-E54F12664A53}"/>
    <dgm:cxn modelId="{B9E75C83-E877-41DB-80E3-9FA3C9C09A1C}" srcId="{ED5F5F48-A694-4063-84AE-7BBF03B6473B}" destId="{89CCDC52-A9F5-497B-BC74-486641B631BF}" srcOrd="0" destOrd="0" parTransId="{ECDD1ED9-49F5-4E58-8C27-D8D04BD28B1C}" sibTransId="{188B27DB-04F0-4A7B-8379-E7BB62B41A9B}"/>
    <dgm:cxn modelId="{19DA74A3-78E7-4F21-B760-12EB93740A14}" type="presOf" srcId="{3CA2F77E-105C-4A2A-A7ED-4AEBB90E9F89}" destId="{C933D86E-FF98-47AF-BBE6-FF943C26F2E5}" srcOrd="0" destOrd="0" presId="urn:microsoft.com/office/officeart/2016/7/layout/ChevronBlockProcess"/>
    <dgm:cxn modelId="{0F26703E-5C72-4291-B531-0477431EAF95}" srcId="{12ECD561-3DDA-4339-A0FB-4D4E23A40C33}" destId="{3CA2F77E-105C-4A2A-A7ED-4AEBB90E9F89}" srcOrd="0" destOrd="0" parTransId="{EAE5C2A0-4800-4ADC-B298-B18AE4915DE8}" sibTransId="{13B6BDF0-AD0E-418C-AFFF-2DEEF88C3D18}"/>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F5D2F58B-B23F-4C2F-9C6E-6FFFAD340249}" type="presOf" srcId="{89CCDC52-A9F5-497B-BC74-486641B631BF}" destId="{FDDBB08E-3151-4A8F-907C-572DAA80C5C0}" srcOrd="0" destOrd="0" presId="urn:microsoft.com/office/officeart/2016/7/layout/ChevronBlockProcess"/>
    <dgm:cxn modelId="{FEEBB089-D007-44F7-B807-D6A765E629F4}" srcId="{345C3B8E-D551-44A8-86B3-91DF5E493A02}" destId="{C7557302-1080-4062-BD53-01E638709AF7}" srcOrd="2" destOrd="0" parTransId="{188D5F10-8B90-4246-817F-E72689340F4D}" sibTransId="{017F8823-34DA-4B51-A8F1-48B3B268E68C}"/>
    <dgm:cxn modelId="{469482DC-A5B1-47E7-A29B-09DF2431D047}" type="presOf" srcId="{12ECD561-3DDA-4339-A0FB-4D4E23A40C33}" destId="{0F1AF0E8-20FE-4BE9-A3F8-03BE091D397F}" srcOrd="0" destOrd="0" presId="urn:microsoft.com/office/officeart/2016/7/layout/ChevronBlockProcess"/>
    <dgm:cxn modelId="{6786EF20-9833-4F4B-BFEC-410F094BAA3F}" srcId="{800D16AE-BE7D-47CE-8C2B-654666E5C73F}" destId="{3289935A-36A4-4AE4-BAD3-EF0902203527}" srcOrd="0" destOrd="0" parTransId="{7491A05B-B651-437F-82B1-26B8DF6EB051}" sibTransId="{F54D9A17-0A71-4B9D-B855-5E4C976E8D3F}"/>
    <dgm:cxn modelId="{29AE7462-6067-4586-8B16-25AB3F5E294D}" type="presOf" srcId="{ED5F5F48-A694-4063-84AE-7BBF03B6473B}" destId="{4C51B959-D888-4E7E-850B-D41D6FF95010}" srcOrd="0" destOrd="0" presId="urn:microsoft.com/office/officeart/2016/7/layout/ChevronBlockProcess"/>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477859"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accent1">
                  <a:lumMod val="75000"/>
                </a:schemeClr>
              </a:solidFill>
            </a:rPr>
            <a:t>1</a:t>
          </a:r>
          <a:r>
            <a:rPr lang="ru-RU" sz="2100" b="1" kern="1200" dirty="0" smtClean="0">
              <a:solidFill>
                <a:schemeClr val="accent1">
                  <a:lumMod val="75000"/>
                </a:schemeClr>
              </a:solidFill>
            </a:rPr>
            <a:t>.</a:t>
          </a:r>
          <a:endParaRPr lang="en-IN" sz="2100" b="1" kern="1200" dirty="0" smtClean="0">
            <a:solidFill>
              <a:schemeClr val="accent1">
                <a:lumMod val="75000"/>
              </a:schemeClr>
            </a:solidFill>
          </a:endParaRPr>
        </a:p>
        <a:p>
          <a:pPr lvl="0" algn="ctr" defTabSz="933450">
            <a:lnSpc>
              <a:spcPct val="90000"/>
            </a:lnSpc>
            <a:spcBef>
              <a:spcPct val="0"/>
            </a:spcBef>
            <a:spcAft>
              <a:spcPct val="35000"/>
            </a:spcAft>
          </a:pPr>
          <a:r>
            <a:rPr lang="en-IN" sz="2100" b="1" kern="1200" dirty="0" smtClean="0">
              <a:solidFill>
                <a:schemeClr val="accent1">
                  <a:lumMod val="75000"/>
                </a:schemeClr>
              </a:solidFill>
            </a:rPr>
            <a:t>The idea behind this project.</a:t>
          </a:r>
          <a:endParaRPr lang="en-US" sz="2100" b="1" kern="1200" dirty="0">
            <a:solidFill>
              <a:schemeClr val="accent1">
                <a:lumMod val="75000"/>
              </a:schemeClr>
            </a:solidFill>
          </a:endParaRPr>
        </a:p>
      </dsp:txBody>
      <dsp:txXfrm>
        <a:off x="477859" y="656"/>
        <a:ext cx="3123798" cy="1628901"/>
      </dsp:txXfrm>
    </dsp:sp>
    <dsp:sp modelId="{B86E23A3-742D-4587-88CF-2D56A8442149}">
      <dsp:nvSpPr>
        <dsp:cNvPr id="0" name=""/>
        <dsp:cNvSpPr/>
      </dsp:nvSpPr>
      <dsp:spPr>
        <a:xfrm>
          <a:off x="3873141"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endParaRPr lang="en-US" sz="2100" b="1" kern="1200" dirty="0" smtClean="0">
            <a:solidFill>
              <a:schemeClr val="accent1">
                <a:lumMod val="75000"/>
              </a:schemeClr>
            </a:solidFill>
            <a:latin typeface="Garamond" panose="02020404030301010803"/>
            <a:ea typeface="+mn-ea"/>
            <a:cs typeface="+mn-cs"/>
          </a:endParaRP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2.</a:t>
          </a:r>
        </a:p>
        <a:p>
          <a:pPr marL="0" lvl="0" indent="0" algn="ctr" defTabSz="933450">
            <a:lnSpc>
              <a:spcPct val="90000"/>
            </a:lnSpc>
            <a:spcBef>
              <a:spcPct val="0"/>
            </a:spcBef>
            <a:spcAft>
              <a:spcPct val="35000"/>
            </a:spcAft>
            <a:buNone/>
          </a:pPr>
          <a:r>
            <a:rPr lang="en-US" sz="2000" b="1" kern="1200" dirty="0" smtClean="0">
              <a:solidFill>
                <a:schemeClr val="bg2">
                  <a:lumMod val="50000"/>
                </a:schemeClr>
              </a:solidFill>
              <a:latin typeface="Garamond" panose="02020404030301010803"/>
              <a:ea typeface="+mn-ea"/>
              <a:cs typeface="+mn-cs"/>
            </a:rPr>
            <a:t>Modules and Design of the website </a:t>
          </a:r>
        </a:p>
        <a:p>
          <a:pPr marL="0" lvl="0" indent="0" algn="ctr" defTabSz="933450">
            <a:lnSpc>
              <a:spcPct val="90000"/>
            </a:lnSpc>
            <a:spcBef>
              <a:spcPct val="0"/>
            </a:spcBef>
            <a:spcAft>
              <a:spcPct val="35000"/>
            </a:spcAft>
            <a:buNone/>
          </a:pPr>
          <a:endParaRPr lang="en-US" sz="2100" b="1" kern="1200" dirty="0">
            <a:solidFill>
              <a:schemeClr val="accent1">
                <a:lumMod val="75000"/>
              </a:schemeClr>
            </a:solidFill>
            <a:latin typeface="Garamond" panose="02020404030301010803"/>
            <a:ea typeface="+mn-ea"/>
            <a:cs typeface="+mn-cs"/>
          </a:endParaRPr>
        </a:p>
      </dsp:txBody>
      <dsp:txXfrm>
        <a:off x="3873141" y="656"/>
        <a:ext cx="3123798" cy="1628901"/>
      </dsp:txXfrm>
    </dsp:sp>
    <dsp:sp modelId="{D64973A5-4E87-44F1-B369-B0D5E0C2A462}">
      <dsp:nvSpPr>
        <dsp:cNvPr id="0" name=""/>
        <dsp:cNvSpPr/>
      </dsp:nvSpPr>
      <dsp:spPr>
        <a:xfrm>
          <a:off x="7268423"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3.</a:t>
          </a: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Features of the </a:t>
          </a:r>
          <a:r>
            <a:rPr lang="en-US" sz="2100" b="1" kern="1200" dirty="0" err="1" smtClean="0">
              <a:solidFill>
                <a:schemeClr val="accent1">
                  <a:lumMod val="75000"/>
                </a:schemeClr>
              </a:solidFill>
              <a:latin typeface="Garamond" panose="02020404030301010803"/>
              <a:ea typeface="+mn-ea"/>
              <a:cs typeface="+mn-cs"/>
            </a:rPr>
            <a:t>chatbot</a:t>
          </a:r>
          <a:endParaRPr lang="en-US" sz="2100" b="1" kern="1200" dirty="0" smtClean="0">
            <a:solidFill>
              <a:schemeClr val="accent1">
                <a:lumMod val="75000"/>
              </a:schemeClr>
            </a:solidFill>
            <a:latin typeface="Garamond" panose="02020404030301010803"/>
            <a:ea typeface="+mn-ea"/>
            <a:cs typeface="+mn-cs"/>
          </a:endParaRPr>
        </a:p>
      </dsp:txBody>
      <dsp:txXfrm>
        <a:off x="7268423" y="656"/>
        <a:ext cx="3123798" cy="1628901"/>
      </dsp:txXfrm>
    </dsp:sp>
    <dsp:sp modelId="{18405FE4-7B27-4C69-B6FE-12C8B84249EF}">
      <dsp:nvSpPr>
        <dsp:cNvPr id="0" name=""/>
        <dsp:cNvSpPr/>
      </dsp:nvSpPr>
      <dsp:spPr>
        <a:xfrm>
          <a:off x="2175500"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 </a:t>
          </a:r>
          <a:r>
            <a:rPr lang="en-US" sz="2100" b="1" kern="1200" dirty="0">
              <a:solidFill>
                <a:schemeClr val="accent1">
                  <a:lumMod val="75000"/>
                </a:schemeClr>
              </a:solidFill>
              <a:latin typeface="Garamond" panose="02020404030301010803"/>
              <a:ea typeface="+mn-ea"/>
              <a:cs typeface="+mn-cs"/>
            </a:rPr>
            <a:t>4</a:t>
          </a:r>
          <a:r>
            <a:rPr lang="en-US" sz="2100" b="1" kern="1200" dirty="0" smtClean="0">
              <a:solidFill>
                <a:schemeClr val="accent1">
                  <a:lumMod val="75000"/>
                </a:schemeClr>
              </a:solidFill>
              <a:latin typeface="Garamond" panose="02020404030301010803"/>
              <a:ea typeface="+mn-ea"/>
              <a:cs typeface="+mn-cs"/>
            </a:rPr>
            <a:t>.</a:t>
          </a:r>
        </a:p>
        <a:p>
          <a:pPr marL="0" lvl="0" indent="0" algn="ctr" defTabSz="933450">
            <a:lnSpc>
              <a:spcPct val="90000"/>
            </a:lnSpc>
            <a:spcBef>
              <a:spcPct val="0"/>
            </a:spcBef>
            <a:spcAft>
              <a:spcPct val="35000"/>
            </a:spcAft>
            <a:buNone/>
          </a:pPr>
          <a:r>
            <a:rPr lang="en-US" sz="2100" b="1" kern="1200" dirty="0" smtClean="0">
              <a:solidFill>
                <a:schemeClr val="bg2">
                  <a:lumMod val="50000"/>
                </a:schemeClr>
              </a:solidFill>
            </a:rPr>
            <a:t>Software and Hardware Requirements</a:t>
          </a:r>
          <a:endParaRPr lang="en-US" sz="2100" b="1" kern="1200" dirty="0" smtClean="0">
            <a:solidFill>
              <a:schemeClr val="bg2">
                <a:lumMod val="50000"/>
              </a:schemeClr>
            </a:solidFill>
            <a:latin typeface="Garamond" panose="02020404030301010803"/>
            <a:ea typeface="+mn-ea"/>
            <a:cs typeface="+mn-cs"/>
          </a:endParaRPr>
        </a:p>
      </dsp:txBody>
      <dsp:txXfrm>
        <a:off x="2175500" y="1901041"/>
        <a:ext cx="3123798" cy="1628901"/>
      </dsp:txXfrm>
    </dsp:sp>
    <dsp:sp modelId="{435C0E89-FD70-4DD9-A771-832DBFC9ACBC}">
      <dsp:nvSpPr>
        <dsp:cNvPr id="0" name=""/>
        <dsp:cNvSpPr/>
      </dsp:nvSpPr>
      <dsp:spPr>
        <a:xfrm>
          <a:off x="5570782"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 </a:t>
          </a:r>
          <a:r>
            <a:rPr lang="en-US" sz="2100" b="1" kern="1200" dirty="0">
              <a:solidFill>
                <a:schemeClr val="accent1">
                  <a:lumMod val="75000"/>
                </a:schemeClr>
              </a:solidFill>
              <a:latin typeface="Garamond" panose="02020404030301010803"/>
              <a:ea typeface="+mn-ea"/>
              <a:cs typeface="+mn-cs"/>
            </a:rPr>
            <a:t>5</a:t>
          </a:r>
          <a:r>
            <a:rPr lang="en-US" sz="2100" b="1" kern="1200" dirty="0" smtClean="0">
              <a:solidFill>
                <a:schemeClr val="accent1">
                  <a:lumMod val="75000"/>
                </a:schemeClr>
              </a:solidFill>
              <a:latin typeface="Garamond" panose="02020404030301010803"/>
              <a:ea typeface="+mn-ea"/>
              <a:cs typeface="+mn-cs"/>
            </a:rPr>
            <a:t>.</a:t>
          </a:r>
        </a:p>
        <a:p>
          <a:pPr marL="0" lvl="0" indent="0" algn="ctr" defTabSz="933450">
            <a:lnSpc>
              <a:spcPct val="90000"/>
            </a:lnSpc>
            <a:spcBef>
              <a:spcPct val="0"/>
            </a:spcBef>
            <a:spcAft>
              <a:spcPct val="35000"/>
            </a:spcAft>
            <a:buNone/>
          </a:pPr>
          <a:r>
            <a:rPr lang="en-US" sz="2100" b="1" kern="1200" dirty="0" smtClean="0">
              <a:solidFill>
                <a:schemeClr val="accent1">
                  <a:lumMod val="75000"/>
                </a:schemeClr>
              </a:solidFill>
              <a:latin typeface="Garamond" panose="02020404030301010803"/>
              <a:ea typeface="+mn-ea"/>
              <a:cs typeface="+mn-cs"/>
            </a:rPr>
            <a:t>Future Scope</a:t>
          </a:r>
        </a:p>
        <a:p>
          <a:pPr marL="0" lvl="0" indent="0" algn="ctr" defTabSz="933450">
            <a:lnSpc>
              <a:spcPct val="90000"/>
            </a:lnSpc>
            <a:spcBef>
              <a:spcPct val="0"/>
            </a:spcBef>
            <a:spcAft>
              <a:spcPct val="35000"/>
            </a:spcAft>
            <a:buNone/>
          </a:pPr>
          <a:endParaRPr lang="en-US" sz="2100" b="1" kern="1200" dirty="0" smtClean="0">
            <a:solidFill>
              <a:schemeClr val="accent1">
                <a:lumMod val="75000"/>
              </a:schemeClr>
            </a:solidFill>
            <a:latin typeface="Garamond" panose="02020404030301010803"/>
            <a:ea typeface="+mn-ea"/>
            <a:cs typeface="+mn-cs"/>
          </a:endParaRPr>
        </a:p>
      </dsp:txBody>
      <dsp:txXfrm>
        <a:off x="5570782" y="1901041"/>
        <a:ext cx="3123798" cy="1628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5791F-FD8B-4C95-BE9E-DCA1684759AE}">
      <dsp:nvSpPr>
        <dsp:cNvPr id="0" name=""/>
        <dsp:cNvSpPr/>
      </dsp:nvSpPr>
      <dsp:spPr>
        <a:xfrm>
          <a:off x="0" y="3401"/>
          <a:ext cx="4664075" cy="1072537"/>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A2A1665-F91D-4C16-A420-BA5DD166AEE3}">
      <dsp:nvSpPr>
        <dsp:cNvPr id="0" name=""/>
        <dsp:cNvSpPr/>
      </dsp:nvSpPr>
      <dsp:spPr>
        <a:xfrm>
          <a:off x="324442" y="244722"/>
          <a:ext cx="590472" cy="5898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032A-9475-4396-9274-DE9A78A74CC0}">
      <dsp:nvSpPr>
        <dsp:cNvPr id="0" name=""/>
        <dsp:cNvSpPr/>
      </dsp:nvSpPr>
      <dsp:spPr>
        <a:xfrm>
          <a:off x="1043371" y="3401"/>
          <a:ext cx="3376160" cy="107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21" tIns="113621" rIns="113621" bIns="113621" numCol="1" spcCol="1270" anchor="ctr" anchorCtr="0">
          <a:noAutofit/>
        </a:bodyPr>
        <a:lstStyle/>
        <a:p>
          <a:pPr lvl="0" algn="l" defTabSz="933450">
            <a:lnSpc>
              <a:spcPct val="100000"/>
            </a:lnSpc>
            <a:spcBef>
              <a:spcPct val="0"/>
            </a:spcBef>
            <a:spcAft>
              <a:spcPct val="35000"/>
            </a:spcAft>
          </a:pPr>
          <a:r>
            <a:rPr lang="en-IN" sz="2100" kern="1200" dirty="0" smtClean="0">
              <a:solidFill>
                <a:schemeClr val="bg2">
                  <a:lumMod val="50000"/>
                </a:schemeClr>
              </a:solidFill>
            </a:rPr>
            <a:t>Growing number of COVID-19 cases and the lack of services.</a:t>
          </a:r>
          <a:endParaRPr lang="ru-RU" sz="2100" kern="1200" dirty="0">
            <a:solidFill>
              <a:schemeClr val="bg2">
                <a:lumMod val="50000"/>
              </a:schemeClr>
            </a:solidFill>
          </a:endParaRPr>
        </a:p>
      </dsp:txBody>
      <dsp:txXfrm>
        <a:off x="1043371" y="3401"/>
        <a:ext cx="3376160" cy="1073585"/>
      </dsp:txXfrm>
    </dsp:sp>
    <dsp:sp modelId="{7CF4F8AE-2437-4954-B698-495A078F9E64}">
      <dsp:nvSpPr>
        <dsp:cNvPr id="0" name=""/>
        <dsp:cNvSpPr/>
      </dsp:nvSpPr>
      <dsp:spPr>
        <a:xfrm>
          <a:off x="0" y="1337250"/>
          <a:ext cx="4664075" cy="1072537"/>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21B0D94-DDA9-4A26-A4C1-0608CDA16D85}">
      <dsp:nvSpPr>
        <dsp:cNvPr id="0" name=""/>
        <dsp:cNvSpPr/>
      </dsp:nvSpPr>
      <dsp:spPr>
        <a:xfrm>
          <a:off x="324442" y="1578571"/>
          <a:ext cx="590472" cy="5898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88E990-E700-4C93-BC55-7BF7864AEFFE}">
      <dsp:nvSpPr>
        <dsp:cNvPr id="0" name=""/>
        <dsp:cNvSpPr/>
      </dsp:nvSpPr>
      <dsp:spPr>
        <a:xfrm>
          <a:off x="1043371" y="1337250"/>
          <a:ext cx="3376160" cy="107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21" tIns="113621" rIns="113621" bIns="113621" numCol="1" spcCol="1270" anchor="ctr" anchorCtr="0">
          <a:noAutofit/>
        </a:bodyPr>
        <a:lstStyle/>
        <a:p>
          <a:pPr lvl="0" algn="l" defTabSz="933450">
            <a:lnSpc>
              <a:spcPct val="100000"/>
            </a:lnSpc>
            <a:spcBef>
              <a:spcPct val="0"/>
            </a:spcBef>
            <a:spcAft>
              <a:spcPct val="35000"/>
            </a:spcAft>
          </a:pPr>
          <a:r>
            <a:rPr lang="en-IN" sz="2100" kern="1200" dirty="0" smtClean="0">
              <a:solidFill>
                <a:srgbClr val="E2E2E8">
                  <a:lumMod val="50000"/>
                </a:srgbClr>
              </a:solidFill>
              <a:latin typeface="Garamond" panose="02020404030301010803"/>
              <a:ea typeface="+mn-ea"/>
              <a:cs typeface="+mn-cs"/>
            </a:rPr>
            <a:t>An online system for booking test slots will support </a:t>
          </a:r>
          <a:r>
            <a:rPr lang="en-IN" sz="2100" kern="1200" dirty="0" err="1" smtClean="0">
              <a:solidFill>
                <a:srgbClr val="E2E2E8">
                  <a:lumMod val="50000"/>
                </a:srgbClr>
              </a:solidFill>
              <a:latin typeface="Garamond" panose="02020404030301010803"/>
              <a:ea typeface="+mn-ea"/>
              <a:cs typeface="+mn-cs"/>
            </a:rPr>
            <a:t>hassel</a:t>
          </a:r>
          <a:r>
            <a:rPr lang="en-IN" sz="2100" kern="1200" dirty="0" smtClean="0">
              <a:solidFill>
                <a:srgbClr val="E2E2E8">
                  <a:lumMod val="50000"/>
                </a:srgbClr>
              </a:solidFill>
              <a:latin typeface="Garamond" panose="02020404030301010803"/>
              <a:ea typeface="+mn-ea"/>
              <a:cs typeface="+mn-cs"/>
            </a:rPr>
            <a:t> free testing and will save a lot of time.</a:t>
          </a:r>
          <a:endParaRPr lang="ru-RU" sz="2100" kern="1200" dirty="0">
            <a:solidFill>
              <a:srgbClr val="E2E2E8">
                <a:lumMod val="50000"/>
              </a:srgbClr>
            </a:solidFill>
            <a:latin typeface="Garamond" panose="02020404030301010803"/>
            <a:ea typeface="+mn-ea"/>
            <a:cs typeface="+mn-cs"/>
          </a:endParaRPr>
        </a:p>
      </dsp:txBody>
      <dsp:txXfrm>
        <a:off x="1043371" y="1337250"/>
        <a:ext cx="3376160" cy="1073585"/>
      </dsp:txXfrm>
    </dsp:sp>
    <dsp:sp modelId="{362B79DA-BFF8-4895-8DC9-BC10460633E8}">
      <dsp:nvSpPr>
        <dsp:cNvPr id="0" name=""/>
        <dsp:cNvSpPr/>
      </dsp:nvSpPr>
      <dsp:spPr>
        <a:xfrm>
          <a:off x="0" y="2671099"/>
          <a:ext cx="4664075" cy="1072537"/>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A71047BA-937F-4A10-B7D6-5EC59061C5B1}">
      <dsp:nvSpPr>
        <dsp:cNvPr id="0" name=""/>
        <dsp:cNvSpPr/>
      </dsp:nvSpPr>
      <dsp:spPr>
        <a:xfrm>
          <a:off x="324442" y="2912420"/>
          <a:ext cx="590472" cy="5898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601319-DCBD-4A85-BAD2-A1583DEC0D33}">
      <dsp:nvSpPr>
        <dsp:cNvPr id="0" name=""/>
        <dsp:cNvSpPr/>
      </dsp:nvSpPr>
      <dsp:spPr>
        <a:xfrm>
          <a:off x="1043371" y="2671099"/>
          <a:ext cx="3376160" cy="107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21" tIns="113621" rIns="113621" bIns="113621" numCol="1" spcCol="1270" anchor="ctr" anchorCtr="0">
          <a:noAutofit/>
        </a:bodyPr>
        <a:lstStyle/>
        <a:p>
          <a:pPr lvl="0" algn="l" defTabSz="933450">
            <a:lnSpc>
              <a:spcPct val="100000"/>
            </a:lnSpc>
            <a:spcBef>
              <a:spcPct val="0"/>
            </a:spcBef>
            <a:spcAft>
              <a:spcPct val="35000"/>
            </a:spcAft>
          </a:pPr>
          <a:r>
            <a:rPr lang="en-IN" sz="2100" kern="1200" dirty="0" smtClean="0">
              <a:solidFill>
                <a:srgbClr val="E2E2E8">
                  <a:lumMod val="50000"/>
                </a:srgbClr>
              </a:solidFill>
              <a:latin typeface="Garamond" panose="02020404030301010803"/>
              <a:ea typeface="+mn-ea"/>
              <a:cs typeface="+mn-cs"/>
            </a:rPr>
            <a:t>To provide the viewers with testing centres available at their nearest distance and book a slot for them online.</a:t>
          </a:r>
          <a:endParaRPr lang="ru-RU" sz="2100" kern="1200" dirty="0">
            <a:solidFill>
              <a:srgbClr val="E2E2E8">
                <a:lumMod val="50000"/>
              </a:srgbClr>
            </a:solidFill>
            <a:latin typeface="Garamond" panose="02020404030301010803"/>
            <a:ea typeface="+mn-ea"/>
            <a:cs typeface="+mn-cs"/>
          </a:endParaRPr>
        </a:p>
      </dsp:txBody>
      <dsp:txXfrm>
        <a:off x="1043371" y="2671099"/>
        <a:ext cx="3376160" cy="1073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9441" y="650366"/>
          <a:ext cx="2277268" cy="683180"/>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354" tIns="84354" rIns="84354" bIns="84354" numCol="1" spcCol="1270" anchor="ctr" anchorCtr="0">
          <a:noAutofit/>
        </a:bodyPr>
        <a:lstStyle/>
        <a:p>
          <a:pPr lvl="0" algn="ctr" defTabSz="1244600">
            <a:lnSpc>
              <a:spcPct val="90000"/>
            </a:lnSpc>
            <a:spcBef>
              <a:spcPct val="0"/>
            </a:spcBef>
            <a:spcAft>
              <a:spcPct val="35000"/>
            </a:spcAft>
          </a:pPr>
          <a:r>
            <a:rPr lang="en-US" sz="2800" kern="1200" dirty="0" smtClean="0"/>
            <a:t> </a:t>
          </a:r>
          <a:r>
            <a:rPr lang="en-US" sz="2800" kern="1200" dirty="0"/>
            <a:t>1</a:t>
          </a:r>
        </a:p>
      </dsp:txBody>
      <dsp:txXfrm>
        <a:off x="214395" y="650366"/>
        <a:ext cx="1867360" cy="683180"/>
      </dsp:txXfrm>
    </dsp:sp>
    <dsp:sp modelId="{C933D86E-FF98-47AF-BBE6-FF943C26F2E5}">
      <dsp:nvSpPr>
        <dsp:cNvPr id="0" name=""/>
        <dsp:cNvSpPr/>
      </dsp:nvSpPr>
      <dsp:spPr>
        <a:xfrm>
          <a:off x="9441" y="1333546"/>
          <a:ext cx="2072313" cy="2535835"/>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3759" tIns="163759" rIns="163759" bIns="327518"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1">
                  <a:lumMod val="50000"/>
                </a:schemeClr>
              </a:solidFill>
            </a:rPr>
            <a:t>Home </a:t>
          </a:r>
          <a:r>
            <a:rPr lang="en-US" sz="2000" b="1" kern="1200" dirty="0" smtClean="0">
              <a:solidFill>
                <a:schemeClr val="accent1">
                  <a:lumMod val="50000"/>
                </a:schemeClr>
              </a:solidFill>
            </a:rPr>
            <a:t>Page/info: </a:t>
          </a:r>
          <a:endParaRPr lang="en-US" sz="2000" b="1" kern="1200" dirty="0" smtClean="0">
            <a:solidFill>
              <a:schemeClr val="accent1">
                <a:lumMod val="50000"/>
              </a:schemeClr>
            </a:solidFill>
          </a:endParaRPr>
        </a:p>
        <a:p>
          <a:pPr lvl="0" algn="l" defTabSz="889000">
            <a:lnSpc>
              <a:spcPct val="90000"/>
            </a:lnSpc>
            <a:spcBef>
              <a:spcPct val="0"/>
            </a:spcBef>
            <a:spcAft>
              <a:spcPct val="35000"/>
            </a:spcAft>
          </a:pPr>
          <a:r>
            <a:rPr lang="en-US" sz="1800" kern="1200" dirty="0" smtClean="0">
              <a:solidFill>
                <a:schemeClr val="accent1">
                  <a:lumMod val="50000"/>
                </a:schemeClr>
              </a:solidFill>
            </a:rPr>
            <a:t>Would give the general info about our website and help viewers navigate through our website. </a:t>
          </a:r>
          <a:endParaRPr lang="en-US" sz="1800" kern="1200" dirty="0">
            <a:solidFill>
              <a:schemeClr val="accent1">
                <a:lumMod val="50000"/>
              </a:schemeClr>
            </a:solidFill>
          </a:endParaRPr>
        </a:p>
      </dsp:txBody>
      <dsp:txXfrm>
        <a:off x="9441" y="1333546"/>
        <a:ext cx="2072313" cy="2535835"/>
      </dsp:txXfrm>
    </dsp:sp>
    <dsp:sp modelId="{4C51B959-D888-4E7E-850B-D41D6FF95010}">
      <dsp:nvSpPr>
        <dsp:cNvPr id="0" name=""/>
        <dsp:cNvSpPr/>
      </dsp:nvSpPr>
      <dsp:spPr>
        <a:xfrm>
          <a:off x="2230855" y="650366"/>
          <a:ext cx="2277268" cy="683180"/>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354" tIns="84354" rIns="84354" bIns="84354" numCol="1" spcCol="1270" anchor="ctr" anchorCtr="0">
          <a:noAutofit/>
        </a:bodyPr>
        <a:lstStyle/>
        <a:p>
          <a:pPr lvl="0" algn="ctr" defTabSz="1244600">
            <a:lnSpc>
              <a:spcPct val="90000"/>
            </a:lnSpc>
            <a:spcBef>
              <a:spcPct val="0"/>
            </a:spcBef>
            <a:spcAft>
              <a:spcPct val="35000"/>
            </a:spcAft>
          </a:pPr>
          <a:r>
            <a:rPr lang="en-US" sz="2800" kern="1200" dirty="0" smtClean="0"/>
            <a:t>2</a:t>
          </a:r>
          <a:endParaRPr lang="en-US" sz="2800" kern="1200" dirty="0"/>
        </a:p>
      </dsp:txBody>
      <dsp:txXfrm>
        <a:off x="2435809" y="650366"/>
        <a:ext cx="1867360" cy="683180"/>
      </dsp:txXfrm>
    </dsp:sp>
    <dsp:sp modelId="{FDDBB08E-3151-4A8F-907C-572DAA80C5C0}">
      <dsp:nvSpPr>
        <dsp:cNvPr id="0" name=""/>
        <dsp:cNvSpPr/>
      </dsp:nvSpPr>
      <dsp:spPr>
        <a:xfrm>
          <a:off x="2230855" y="1333546"/>
          <a:ext cx="2072313" cy="2535835"/>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3759" tIns="163759" rIns="163759" bIns="327518" numCol="1" spcCol="1270" anchor="t" anchorCtr="0">
          <a:noAutofit/>
        </a:bodyPr>
        <a:lstStyle/>
        <a:p>
          <a:pPr lvl="0" algn="l" defTabSz="889000">
            <a:lnSpc>
              <a:spcPct val="90000"/>
            </a:lnSpc>
            <a:spcBef>
              <a:spcPct val="0"/>
            </a:spcBef>
            <a:spcAft>
              <a:spcPct val="35000"/>
            </a:spcAft>
          </a:pPr>
          <a:r>
            <a:rPr lang="en-US" sz="2000" b="1" kern="1200" dirty="0" smtClean="0">
              <a:solidFill>
                <a:schemeClr val="bg2">
                  <a:lumMod val="25000"/>
                </a:schemeClr>
              </a:solidFill>
            </a:rPr>
            <a:t>Latest info </a:t>
          </a:r>
          <a:r>
            <a:rPr lang="en-US" sz="1800" kern="1200" dirty="0" smtClean="0">
              <a:solidFill>
                <a:schemeClr val="bg2">
                  <a:lumMod val="25000"/>
                </a:schemeClr>
              </a:solidFill>
            </a:rPr>
            <a:t>: </a:t>
          </a:r>
        </a:p>
        <a:p>
          <a:pPr lvl="0" algn="l" defTabSz="889000">
            <a:lnSpc>
              <a:spcPct val="90000"/>
            </a:lnSpc>
            <a:spcBef>
              <a:spcPct val="0"/>
            </a:spcBef>
            <a:spcAft>
              <a:spcPct val="35000"/>
            </a:spcAft>
          </a:pPr>
          <a:r>
            <a:rPr lang="en-US" sz="1800" kern="1200" dirty="0" smtClean="0">
              <a:solidFill>
                <a:schemeClr val="bg2">
                  <a:lumMod val="25000"/>
                </a:schemeClr>
              </a:solidFill>
            </a:rPr>
            <a:t>would contain all the latest news and article related pandemic.  </a:t>
          </a:r>
          <a:endParaRPr lang="en-US" sz="1800" kern="1200" dirty="0">
            <a:solidFill>
              <a:schemeClr val="bg2">
                <a:lumMod val="25000"/>
              </a:schemeClr>
            </a:solidFill>
          </a:endParaRPr>
        </a:p>
      </dsp:txBody>
      <dsp:txXfrm>
        <a:off x="2230855" y="1333546"/>
        <a:ext cx="2072313" cy="2535835"/>
      </dsp:txXfrm>
    </dsp:sp>
    <dsp:sp modelId="{58E7B49B-9E8B-44CA-A002-7DC671DDC7D1}">
      <dsp:nvSpPr>
        <dsp:cNvPr id="0" name=""/>
        <dsp:cNvSpPr/>
      </dsp:nvSpPr>
      <dsp:spPr>
        <a:xfrm>
          <a:off x="4452268" y="650366"/>
          <a:ext cx="2277268" cy="683180"/>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354" tIns="84354" rIns="84354" bIns="84354" numCol="1" spcCol="1270" anchor="ctr" anchorCtr="0">
          <a:noAutofit/>
        </a:bodyPr>
        <a:lstStyle/>
        <a:p>
          <a:pPr lvl="0" algn="ctr" defTabSz="1244600">
            <a:lnSpc>
              <a:spcPct val="90000"/>
            </a:lnSpc>
            <a:spcBef>
              <a:spcPct val="0"/>
            </a:spcBef>
            <a:spcAft>
              <a:spcPct val="35000"/>
            </a:spcAft>
          </a:pPr>
          <a:r>
            <a:rPr lang="en-US" sz="2800" kern="1200" dirty="0" smtClean="0"/>
            <a:t> </a:t>
          </a:r>
          <a:r>
            <a:rPr lang="en-US" sz="2800" kern="1200" dirty="0"/>
            <a:t>3</a:t>
          </a:r>
        </a:p>
      </dsp:txBody>
      <dsp:txXfrm>
        <a:off x="4657222" y="650366"/>
        <a:ext cx="1867360" cy="683180"/>
      </dsp:txXfrm>
    </dsp:sp>
    <dsp:sp modelId="{E3E31A9B-7B4B-4E18-A0D7-2CB184BAEA72}">
      <dsp:nvSpPr>
        <dsp:cNvPr id="0" name=""/>
        <dsp:cNvSpPr/>
      </dsp:nvSpPr>
      <dsp:spPr>
        <a:xfrm>
          <a:off x="4452268" y="1333546"/>
          <a:ext cx="2072313" cy="2535835"/>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3759" tIns="163759" rIns="163759" bIns="327518"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1">
                  <a:lumMod val="50000"/>
                </a:schemeClr>
              </a:solidFill>
            </a:rPr>
            <a:t>Test</a:t>
          </a:r>
          <a:r>
            <a:rPr lang="en-US" sz="2000" b="1" kern="1200" baseline="0" dirty="0" smtClean="0">
              <a:solidFill>
                <a:schemeClr val="accent1">
                  <a:lumMod val="50000"/>
                </a:schemeClr>
              </a:solidFill>
            </a:rPr>
            <a:t> Centers and their location via google maps.</a:t>
          </a:r>
          <a:endParaRPr lang="en-US" sz="2000" b="1" kern="1200" dirty="0">
            <a:solidFill>
              <a:schemeClr val="accent1">
                <a:lumMod val="50000"/>
              </a:schemeClr>
            </a:solidFill>
          </a:endParaRPr>
        </a:p>
      </dsp:txBody>
      <dsp:txXfrm>
        <a:off x="4452268" y="1333546"/>
        <a:ext cx="2072313" cy="2535835"/>
      </dsp:txXfrm>
    </dsp:sp>
    <dsp:sp modelId="{ADC7B3B5-4122-4F43-BCA3-D7500779245A}">
      <dsp:nvSpPr>
        <dsp:cNvPr id="0" name=""/>
        <dsp:cNvSpPr/>
      </dsp:nvSpPr>
      <dsp:spPr>
        <a:xfrm>
          <a:off x="6673682" y="650366"/>
          <a:ext cx="2277268" cy="683180"/>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354" tIns="84354" rIns="84354" bIns="84354" numCol="1" spcCol="1270" anchor="ctr" anchorCtr="0">
          <a:noAutofit/>
        </a:bodyPr>
        <a:lstStyle/>
        <a:p>
          <a:pPr lvl="0" algn="ctr" defTabSz="1244600">
            <a:lnSpc>
              <a:spcPct val="90000"/>
            </a:lnSpc>
            <a:spcBef>
              <a:spcPct val="0"/>
            </a:spcBef>
            <a:spcAft>
              <a:spcPct val="35000"/>
            </a:spcAft>
          </a:pPr>
          <a:r>
            <a:rPr lang="en-US" sz="2800" kern="1200" dirty="0" smtClean="0"/>
            <a:t> </a:t>
          </a:r>
          <a:r>
            <a:rPr lang="en-US" sz="2800" kern="1200" dirty="0"/>
            <a:t>4</a:t>
          </a:r>
        </a:p>
      </dsp:txBody>
      <dsp:txXfrm>
        <a:off x="6878636" y="650366"/>
        <a:ext cx="1867360" cy="683180"/>
      </dsp:txXfrm>
    </dsp:sp>
    <dsp:sp modelId="{859AF4D5-545E-4881-ADAF-1EF9A103C299}">
      <dsp:nvSpPr>
        <dsp:cNvPr id="0" name=""/>
        <dsp:cNvSpPr/>
      </dsp:nvSpPr>
      <dsp:spPr>
        <a:xfrm>
          <a:off x="6673682" y="1333546"/>
          <a:ext cx="2072313" cy="2535835"/>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3759" tIns="163759" rIns="163759" bIns="327518"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1">
                  <a:lumMod val="50000"/>
                </a:schemeClr>
              </a:solidFill>
            </a:rPr>
            <a:t>Donations Page: </a:t>
          </a:r>
        </a:p>
        <a:p>
          <a:pPr lvl="0" algn="l" defTabSz="889000">
            <a:lnSpc>
              <a:spcPct val="90000"/>
            </a:lnSpc>
            <a:spcBef>
              <a:spcPct val="0"/>
            </a:spcBef>
            <a:spcAft>
              <a:spcPct val="35000"/>
            </a:spcAft>
          </a:pPr>
          <a:r>
            <a:rPr lang="en-US" sz="2000" b="1" kern="1200" dirty="0" smtClean="0">
              <a:solidFill>
                <a:schemeClr val="accent1">
                  <a:lumMod val="50000"/>
                </a:schemeClr>
              </a:solidFill>
            </a:rPr>
            <a:t>Would allow users to search for NGO’s and donate. </a:t>
          </a:r>
          <a:endParaRPr lang="en-US" sz="2000" b="1" kern="1200" dirty="0">
            <a:solidFill>
              <a:schemeClr val="accent1">
                <a:lumMod val="50000"/>
              </a:schemeClr>
            </a:solidFill>
          </a:endParaRPr>
        </a:p>
      </dsp:txBody>
      <dsp:txXfrm>
        <a:off x="6673682" y="1333546"/>
        <a:ext cx="2072313" cy="2535835"/>
      </dsp:txXfrm>
    </dsp:sp>
    <dsp:sp modelId="{D0D90E6E-E28C-4FBA-A7DF-3EF4101842F6}">
      <dsp:nvSpPr>
        <dsp:cNvPr id="0" name=""/>
        <dsp:cNvSpPr/>
      </dsp:nvSpPr>
      <dsp:spPr>
        <a:xfrm>
          <a:off x="8895096" y="650366"/>
          <a:ext cx="2277268" cy="683180"/>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354" tIns="84354" rIns="84354" bIns="84354" numCol="1" spcCol="1270" anchor="ctr" anchorCtr="0">
          <a:noAutofit/>
        </a:bodyPr>
        <a:lstStyle/>
        <a:p>
          <a:pPr lvl="0" algn="ctr" defTabSz="1244600">
            <a:lnSpc>
              <a:spcPct val="90000"/>
            </a:lnSpc>
            <a:spcBef>
              <a:spcPct val="0"/>
            </a:spcBef>
            <a:spcAft>
              <a:spcPct val="35000"/>
            </a:spcAft>
          </a:pPr>
          <a:r>
            <a:rPr lang="en-US" sz="2800" kern="1200" dirty="0" smtClean="0"/>
            <a:t>5</a:t>
          </a:r>
          <a:endParaRPr lang="en-US" sz="2800" kern="1200" dirty="0"/>
        </a:p>
      </dsp:txBody>
      <dsp:txXfrm>
        <a:off x="9100050" y="650366"/>
        <a:ext cx="1867360" cy="683180"/>
      </dsp:txXfrm>
    </dsp:sp>
    <dsp:sp modelId="{CA423928-3C8F-4930-AA17-90D99E0FC56D}">
      <dsp:nvSpPr>
        <dsp:cNvPr id="0" name=""/>
        <dsp:cNvSpPr/>
      </dsp:nvSpPr>
      <dsp:spPr>
        <a:xfrm>
          <a:off x="8895096" y="1333546"/>
          <a:ext cx="2072313" cy="2535835"/>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3759" tIns="163759" rIns="163759" bIns="327518"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1">
                  <a:lumMod val="50000"/>
                </a:schemeClr>
              </a:solidFill>
            </a:rPr>
            <a:t>About us Page:</a:t>
          </a:r>
        </a:p>
        <a:p>
          <a:pPr lvl="0" algn="l" defTabSz="889000">
            <a:lnSpc>
              <a:spcPct val="90000"/>
            </a:lnSpc>
            <a:spcBef>
              <a:spcPct val="0"/>
            </a:spcBef>
            <a:spcAft>
              <a:spcPct val="35000"/>
            </a:spcAft>
          </a:pPr>
          <a:r>
            <a:rPr lang="en-US" sz="2000" b="1" kern="1200" dirty="0" smtClean="0">
              <a:solidFill>
                <a:schemeClr val="accent1">
                  <a:lumMod val="50000"/>
                </a:schemeClr>
              </a:solidFill>
            </a:rPr>
            <a:t>Would contain the details about our work.</a:t>
          </a:r>
          <a:endParaRPr lang="en-US" sz="2000" b="1" kern="1200" dirty="0">
            <a:solidFill>
              <a:schemeClr val="accent1">
                <a:lumMod val="50000"/>
              </a:schemeClr>
            </a:solidFill>
          </a:endParaRPr>
        </a:p>
      </dsp:txBody>
      <dsp:txXfrm>
        <a:off x="8895096" y="1333546"/>
        <a:ext cx="2072313" cy="2535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9320" y="922237"/>
          <a:ext cx="2248004" cy="674401"/>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270" tIns="83270" rIns="83270" bIns="83270" numCol="1" spcCol="1270" anchor="ctr" anchorCtr="0">
          <a:noAutofit/>
        </a:bodyPr>
        <a:lstStyle/>
        <a:p>
          <a:pPr lvl="0" algn="ctr" defTabSz="1244600">
            <a:lnSpc>
              <a:spcPct val="90000"/>
            </a:lnSpc>
            <a:spcBef>
              <a:spcPct val="0"/>
            </a:spcBef>
            <a:spcAft>
              <a:spcPct val="35000"/>
            </a:spcAft>
          </a:pPr>
          <a:r>
            <a:rPr lang="en-US" sz="2800" kern="1200" dirty="0" smtClean="0"/>
            <a:t>HTML 5</a:t>
          </a:r>
          <a:endParaRPr lang="en-US" sz="2800" kern="1200" dirty="0"/>
        </a:p>
      </dsp:txBody>
      <dsp:txXfrm>
        <a:off x="211640" y="922237"/>
        <a:ext cx="1843364" cy="674401"/>
      </dsp:txXfrm>
    </dsp:sp>
    <dsp:sp modelId="{C933D86E-FF98-47AF-BBE6-FF943C26F2E5}">
      <dsp:nvSpPr>
        <dsp:cNvPr id="0" name=""/>
        <dsp:cNvSpPr/>
      </dsp:nvSpPr>
      <dsp:spPr>
        <a:xfrm>
          <a:off x="9320" y="1596638"/>
          <a:ext cx="2045683" cy="209231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1654" tIns="161654" rIns="161654" bIns="323309" numCol="1" spcCol="1270" anchor="t" anchorCtr="0">
          <a:noAutofit/>
        </a:bodyPr>
        <a:lstStyle/>
        <a:p>
          <a:pPr lvl="0" algn="l" defTabSz="800100">
            <a:lnSpc>
              <a:spcPct val="90000"/>
            </a:lnSpc>
            <a:spcBef>
              <a:spcPct val="0"/>
            </a:spcBef>
            <a:spcAft>
              <a:spcPct val="35000"/>
            </a:spcAft>
          </a:pPr>
          <a:r>
            <a:rPr lang="en-GB" sz="1800" b="0" i="0" kern="1200" dirty="0" smtClean="0"/>
            <a:t>to create​ static pages on web browser.</a:t>
          </a:r>
          <a:endParaRPr lang="en-US" sz="1800" kern="1200" dirty="0">
            <a:solidFill>
              <a:schemeClr val="accent1">
                <a:lumMod val="50000"/>
              </a:schemeClr>
            </a:solidFill>
          </a:endParaRPr>
        </a:p>
      </dsp:txBody>
      <dsp:txXfrm>
        <a:off x="9320" y="1596638"/>
        <a:ext cx="2045683" cy="2092311"/>
      </dsp:txXfrm>
    </dsp:sp>
    <dsp:sp modelId="{4C51B959-D888-4E7E-850B-D41D6FF95010}">
      <dsp:nvSpPr>
        <dsp:cNvPr id="0" name=""/>
        <dsp:cNvSpPr/>
      </dsp:nvSpPr>
      <dsp:spPr>
        <a:xfrm>
          <a:off x="2202187" y="922237"/>
          <a:ext cx="2248004" cy="674401"/>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270" tIns="83270" rIns="83270" bIns="83270" numCol="1" spcCol="1270" anchor="ctr" anchorCtr="0">
          <a:noAutofit/>
        </a:bodyPr>
        <a:lstStyle/>
        <a:p>
          <a:pPr lvl="0" algn="ctr" defTabSz="1244600">
            <a:lnSpc>
              <a:spcPct val="90000"/>
            </a:lnSpc>
            <a:spcBef>
              <a:spcPct val="0"/>
            </a:spcBef>
            <a:spcAft>
              <a:spcPct val="35000"/>
            </a:spcAft>
          </a:pPr>
          <a:r>
            <a:rPr lang="en-US" sz="2800" kern="1200" dirty="0" smtClean="0"/>
            <a:t>CSS</a:t>
          </a:r>
          <a:endParaRPr lang="en-US" sz="2800" kern="1200" dirty="0"/>
        </a:p>
      </dsp:txBody>
      <dsp:txXfrm>
        <a:off x="2404507" y="922237"/>
        <a:ext cx="1843364" cy="674401"/>
      </dsp:txXfrm>
    </dsp:sp>
    <dsp:sp modelId="{FDDBB08E-3151-4A8F-907C-572DAA80C5C0}">
      <dsp:nvSpPr>
        <dsp:cNvPr id="0" name=""/>
        <dsp:cNvSpPr/>
      </dsp:nvSpPr>
      <dsp:spPr>
        <a:xfrm>
          <a:off x="2228311" y="1596638"/>
          <a:ext cx="2045683" cy="2092311"/>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1654" tIns="161654" rIns="161654" bIns="323309" numCol="1" spcCol="1270" anchor="t" anchorCtr="0">
          <a:noAutofit/>
        </a:bodyPr>
        <a:lstStyle/>
        <a:p>
          <a:pPr lvl="0" algn="l" defTabSz="800100">
            <a:lnSpc>
              <a:spcPct val="90000"/>
            </a:lnSpc>
            <a:spcBef>
              <a:spcPct val="0"/>
            </a:spcBef>
            <a:spcAft>
              <a:spcPct val="35000"/>
            </a:spcAft>
          </a:pPr>
          <a:r>
            <a:rPr lang="en-GB" sz="1800" b="0" i="0" kern="1200" dirty="0" smtClean="0">
              <a:solidFill>
                <a:schemeClr val="bg2">
                  <a:lumMod val="25000"/>
                </a:schemeClr>
              </a:solidFill>
            </a:rPr>
            <a:t>For the presentation of Web page, including colours, layout, and fonts</a:t>
          </a:r>
          <a:endParaRPr lang="en-US" sz="1800" kern="1200" dirty="0">
            <a:solidFill>
              <a:schemeClr val="bg2">
                <a:lumMod val="25000"/>
              </a:schemeClr>
            </a:solidFill>
          </a:endParaRPr>
        </a:p>
      </dsp:txBody>
      <dsp:txXfrm>
        <a:off x="2228311" y="1596638"/>
        <a:ext cx="2045683" cy="2092311"/>
      </dsp:txXfrm>
    </dsp:sp>
    <dsp:sp modelId="{58E7B49B-9E8B-44CA-A002-7DC671DDC7D1}">
      <dsp:nvSpPr>
        <dsp:cNvPr id="0" name=""/>
        <dsp:cNvSpPr/>
      </dsp:nvSpPr>
      <dsp:spPr>
        <a:xfrm>
          <a:off x="4395054" y="922237"/>
          <a:ext cx="2248004" cy="674401"/>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270" tIns="83270" rIns="83270" bIns="83270" numCol="1" spcCol="1270" anchor="ctr" anchorCtr="0">
          <a:noAutofit/>
        </a:bodyPr>
        <a:lstStyle/>
        <a:p>
          <a:pPr lvl="0" algn="ctr" defTabSz="1244600">
            <a:lnSpc>
              <a:spcPct val="90000"/>
            </a:lnSpc>
            <a:spcBef>
              <a:spcPct val="0"/>
            </a:spcBef>
            <a:spcAft>
              <a:spcPct val="35000"/>
            </a:spcAft>
          </a:pPr>
          <a:r>
            <a:rPr lang="en-US" sz="2800" kern="1200" dirty="0" smtClean="0"/>
            <a:t>Bootstraps</a:t>
          </a:r>
          <a:endParaRPr lang="en-US" sz="2800" kern="1200" dirty="0"/>
        </a:p>
      </dsp:txBody>
      <dsp:txXfrm>
        <a:off x="4597374" y="922237"/>
        <a:ext cx="1843364" cy="674401"/>
      </dsp:txXfrm>
    </dsp:sp>
    <dsp:sp modelId="{E3E31A9B-7B4B-4E18-A0D7-2CB184BAEA72}">
      <dsp:nvSpPr>
        <dsp:cNvPr id="0" name=""/>
        <dsp:cNvSpPr/>
      </dsp:nvSpPr>
      <dsp:spPr>
        <a:xfrm>
          <a:off x="4395054" y="1596638"/>
          <a:ext cx="2045683" cy="209231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1654" tIns="161654" rIns="161654" bIns="323309" numCol="1" spcCol="1270" anchor="t" anchorCtr="0">
          <a:noAutofit/>
        </a:bodyPr>
        <a:lstStyle/>
        <a:p>
          <a:pPr lvl="0" algn="l" defTabSz="800100">
            <a:lnSpc>
              <a:spcPct val="90000"/>
            </a:lnSpc>
            <a:spcBef>
              <a:spcPct val="0"/>
            </a:spcBef>
            <a:spcAft>
              <a:spcPct val="35000"/>
            </a:spcAft>
          </a:pPr>
          <a:r>
            <a:rPr lang="en-US" sz="1800" kern="1200" dirty="0" smtClean="0">
              <a:solidFill>
                <a:schemeClr val="accent1">
                  <a:lumMod val="50000"/>
                </a:schemeClr>
              </a:solidFill>
            </a:rPr>
            <a:t>As CSS framework to simplify our layout.</a:t>
          </a:r>
          <a:endParaRPr lang="en-US" sz="1800" kern="1200" dirty="0">
            <a:solidFill>
              <a:schemeClr val="accent1">
                <a:lumMod val="50000"/>
              </a:schemeClr>
            </a:solidFill>
          </a:endParaRPr>
        </a:p>
      </dsp:txBody>
      <dsp:txXfrm>
        <a:off x="4395054" y="1596638"/>
        <a:ext cx="2045683" cy="2092311"/>
      </dsp:txXfrm>
    </dsp:sp>
    <dsp:sp modelId="{ADC7B3B5-4122-4F43-BCA3-D7500779245A}">
      <dsp:nvSpPr>
        <dsp:cNvPr id="0" name=""/>
        <dsp:cNvSpPr/>
      </dsp:nvSpPr>
      <dsp:spPr>
        <a:xfrm>
          <a:off x="6587922" y="922237"/>
          <a:ext cx="2248004" cy="674401"/>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270" tIns="83270" rIns="83270" bIns="83270" numCol="1" spcCol="1270" anchor="ctr" anchorCtr="0">
          <a:noAutofit/>
        </a:bodyPr>
        <a:lstStyle/>
        <a:p>
          <a:pPr lvl="0" algn="ctr" defTabSz="1244600">
            <a:lnSpc>
              <a:spcPct val="90000"/>
            </a:lnSpc>
            <a:spcBef>
              <a:spcPct val="0"/>
            </a:spcBef>
            <a:spcAft>
              <a:spcPct val="35000"/>
            </a:spcAft>
          </a:pPr>
          <a:r>
            <a:rPr lang="en-US" sz="2800" kern="1200" dirty="0" smtClean="0"/>
            <a:t>JavaScript</a:t>
          </a:r>
          <a:endParaRPr lang="en-US" sz="2800" kern="1200" dirty="0"/>
        </a:p>
      </dsp:txBody>
      <dsp:txXfrm>
        <a:off x="6790242" y="922237"/>
        <a:ext cx="1843364" cy="674401"/>
      </dsp:txXfrm>
    </dsp:sp>
    <dsp:sp modelId="{859AF4D5-545E-4881-ADAF-1EF9A103C299}">
      <dsp:nvSpPr>
        <dsp:cNvPr id="0" name=""/>
        <dsp:cNvSpPr/>
      </dsp:nvSpPr>
      <dsp:spPr>
        <a:xfrm>
          <a:off x="6587922" y="1596638"/>
          <a:ext cx="2045683" cy="209231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1654" tIns="161654" rIns="161654" bIns="323309" numCol="1" spcCol="1270" anchor="t" anchorCtr="0">
          <a:noAutofit/>
        </a:bodyPr>
        <a:lstStyle/>
        <a:p>
          <a:pPr lvl="0" algn="l" defTabSz="800100">
            <a:lnSpc>
              <a:spcPct val="90000"/>
            </a:lnSpc>
            <a:spcBef>
              <a:spcPct val="0"/>
            </a:spcBef>
            <a:spcAft>
              <a:spcPct val="35000"/>
            </a:spcAft>
          </a:pPr>
          <a:r>
            <a:rPr lang="en-US" sz="1800" kern="1200" dirty="0" smtClean="0">
              <a:solidFill>
                <a:schemeClr val="accent1">
                  <a:lumMod val="50000"/>
                </a:schemeClr>
              </a:solidFill>
            </a:rPr>
            <a:t>For designing forms and using validation.</a:t>
          </a:r>
          <a:endParaRPr lang="en-US" sz="1800" kern="1200" dirty="0">
            <a:solidFill>
              <a:schemeClr val="accent1">
                <a:lumMod val="50000"/>
              </a:schemeClr>
            </a:solidFill>
          </a:endParaRPr>
        </a:p>
      </dsp:txBody>
      <dsp:txXfrm>
        <a:off x="6587922" y="1596638"/>
        <a:ext cx="2045683" cy="2092311"/>
      </dsp:txXfrm>
    </dsp:sp>
    <dsp:sp modelId="{D0D90E6E-E28C-4FBA-A7DF-3EF4101842F6}">
      <dsp:nvSpPr>
        <dsp:cNvPr id="0" name=""/>
        <dsp:cNvSpPr/>
      </dsp:nvSpPr>
      <dsp:spPr>
        <a:xfrm>
          <a:off x="8780789" y="922237"/>
          <a:ext cx="2248004" cy="674401"/>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270" tIns="83270" rIns="83270" bIns="83270" numCol="1" spcCol="1270" anchor="ctr" anchorCtr="0">
          <a:noAutofit/>
        </a:bodyPr>
        <a:lstStyle/>
        <a:p>
          <a:pPr lvl="0" algn="ctr" defTabSz="1244600">
            <a:lnSpc>
              <a:spcPct val="90000"/>
            </a:lnSpc>
            <a:spcBef>
              <a:spcPct val="0"/>
            </a:spcBef>
            <a:spcAft>
              <a:spcPct val="35000"/>
            </a:spcAft>
          </a:pPr>
          <a:r>
            <a:rPr lang="en-US" sz="2800" kern="1200" dirty="0" smtClean="0"/>
            <a:t>Python</a:t>
          </a:r>
          <a:endParaRPr lang="en-US" sz="2800" kern="1200" dirty="0"/>
        </a:p>
      </dsp:txBody>
      <dsp:txXfrm>
        <a:off x="8983109" y="922237"/>
        <a:ext cx="1843364" cy="674401"/>
      </dsp:txXfrm>
    </dsp:sp>
    <dsp:sp modelId="{CA423928-3C8F-4930-AA17-90D99E0FC56D}">
      <dsp:nvSpPr>
        <dsp:cNvPr id="0" name=""/>
        <dsp:cNvSpPr/>
      </dsp:nvSpPr>
      <dsp:spPr>
        <a:xfrm>
          <a:off x="8780789" y="1596638"/>
          <a:ext cx="2045683" cy="209231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1654" tIns="161654" rIns="161654" bIns="323309" numCol="1" spcCol="1270" anchor="t" anchorCtr="0">
          <a:noAutofit/>
        </a:bodyPr>
        <a:lstStyle/>
        <a:p>
          <a:pPr lvl="0" algn="l" defTabSz="800100">
            <a:lnSpc>
              <a:spcPct val="90000"/>
            </a:lnSpc>
            <a:spcBef>
              <a:spcPct val="0"/>
            </a:spcBef>
            <a:spcAft>
              <a:spcPct val="35000"/>
            </a:spcAft>
          </a:pPr>
          <a:r>
            <a:rPr lang="en-US" sz="1800" kern="1200" dirty="0" smtClean="0">
              <a:solidFill>
                <a:schemeClr val="accent1">
                  <a:lumMod val="50000"/>
                </a:schemeClr>
              </a:solidFill>
            </a:rPr>
            <a:t>For designing the Chatbot</a:t>
          </a:r>
          <a:endParaRPr lang="en-US" sz="1800" kern="1200" dirty="0">
            <a:solidFill>
              <a:schemeClr val="accent1">
                <a:lumMod val="50000"/>
              </a:schemeClr>
            </a:solidFill>
          </a:endParaRPr>
        </a:p>
      </dsp:txBody>
      <dsp:txXfrm>
        <a:off x="8780789" y="1596638"/>
        <a:ext cx="2045683" cy="20923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9397" y="678634"/>
          <a:ext cx="2266626" cy="679987"/>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960" tIns="83960" rIns="83960" bIns="83960" numCol="1" spcCol="1270" anchor="ctr" anchorCtr="0">
          <a:noAutofit/>
        </a:bodyPr>
        <a:lstStyle/>
        <a:p>
          <a:pPr lvl="0" algn="ctr" defTabSz="1244600">
            <a:lnSpc>
              <a:spcPct val="90000"/>
            </a:lnSpc>
            <a:spcBef>
              <a:spcPct val="0"/>
            </a:spcBef>
            <a:spcAft>
              <a:spcPct val="35000"/>
            </a:spcAft>
          </a:pPr>
          <a:r>
            <a:rPr lang="en-US" sz="2800" kern="1200" dirty="0" smtClean="0"/>
            <a:t>1.</a:t>
          </a:r>
          <a:endParaRPr lang="en-US" sz="2800" kern="1200" dirty="0"/>
        </a:p>
      </dsp:txBody>
      <dsp:txXfrm>
        <a:off x="213393" y="678634"/>
        <a:ext cx="1858634" cy="679987"/>
      </dsp:txXfrm>
    </dsp:sp>
    <dsp:sp modelId="{C933D86E-FF98-47AF-BBE6-FF943C26F2E5}">
      <dsp:nvSpPr>
        <dsp:cNvPr id="0" name=""/>
        <dsp:cNvSpPr/>
      </dsp:nvSpPr>
      <dsp:spPr>
        <a:xfrm>
          <a:off x="9397" y="1358622"/>
          <a:ext cx="2062630" cy="3005004"/>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2994" tIns="162994" rIns="162994" bIns="325987"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1">
                  <a:lumMod val="50000"/>
                </a:schemeClr>
              </a:solidFill>
            </a:rPr>
            <a:t>Once the vaccines are out this will help govt. to distribute them effectively and efficiently.</a:t>
          </a:r>
          <a:endParaRPr lang="en-US" sz="2000" b="1" kern="1200" dirty="0">
            <a:solidFill>
              <a:schemeClr val="accent1">
                <a:lumMod val="50000"/>
              </a:schemeClr>
            </a:solidFill>
          </a:endParaRPr>
        </a:p>
      </dsp:txBody>
      <dsp:txXfrm>
        <a:off x="9397" y="1358622"/>
        <a:ext cx="2062630" cy="3005004"/>
      </dsp:txXfrm>
    </dsp:sp>
    <dsp:sp modelId="{4C51B959-D888-4E7E-850B-D41D6FF95010}">
      <dsp:nvSpPr>
        <dsp:cNvPr id="0" name=""/>
        <dsp:cNvSpPr/>
      </dsp:nvSpPr>
      <dsp:spPr>
        <a:xfrm>
          <a:off x="2220430" y="678634"/>
          <a:ext cx="2266626" cy="679987"/>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960" tIns="83960" rIns="83960" bIns="83960" numCol="1" spcCol="1270" anchor="ctr" anchorCtr="0">
          <a:noAutofit/>
        </a:bodyPr>
        <a:lstStyle/>
        <a:p>
          <a:pPr lvl="0" algn="ctr" defTabSz="1244600">
            <a:lnSpc>
              <a:spcPct val="90000"/>
            </a:lnSpc>
            <a:spcBef>
              <a:spcPct val="0"/>
            </a:spcBef>
            <a:spcAft>
              <a:spcPct val="35000"/>
            </a:spcAft>
          </a:pPr>
          <a:r>
            <a:rPr lang="en-US" sz="2800" kern="1200" dirty="0" smtClean="0"/>
            <a:t>2.</a:t>
          </a:r>
          <a:endParaRPr lang="en-US" sz="2800" kern="1200" dirty="0"/>
        </a:p>
      </dsp:txBody>
      <dsp:txXfrm>
        <a:off x="2424426" y="678634"/>
        <a:ext cx="1858634" cy="679987"/>
      </dsp:txXfrm>
    </dsp:sp>
    <dsp:sp modelId="{FDDBB08E-3151-4A8F-907C-572DAA80C5C0}">
      <dsp:nvSpPr>
        <dsp:cNvPr id="0" name=""/>
        <dsp:cNvSpPr/>
      </dsp:nvSpPr>
      <dsp:spPr>
        <a:xfrm>
          <a:off x="2233342" y="1324005"/>
          <a:ext cx="2062630" cy="3005004"/>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2994" tIns="162994" rIns="162994" bIns="325987" numCol="1" spcCol="1270" anchor="t" anchorCtr="0">
          <a:noAutofit/>
        </a:bodyPr>
        <a:lstStyle/>
        <a:p>
          <a:pPr lvl="0" algn="l" defTabSz="1066800">
            <a:lnSpc>
              <a:spcPct val="90000"/>
            </a:lnSpc>
            <a:spcBef>
              <a:spcPct val="0"/>
            </a:spcBef>
            <a:spcAft>
              <a:spcPct val="35000"/>
            </a:spcAft>
          </a:pPr>
          <a:r>
            <a:rPr lang="en-US" sz="2400" b="1" kern="1200" dirty="0" smtClean="0">
              <a:solidFill>
                <a:schemeClr val="bg2">
                  <a:lumMod val="25000"/>
                </a:schemeClr>
              </a:solidFill>
            </a:rPr>
            <a:t>It can become a general appointment booking system.</a:t>
          </a:r>
          <a:endParaRPr lang="en-US" sz="2400" b="1" kern="1200" dirty="0">
            <a:solidFill>
              <a:schemeClr val="bg2">
                <a:lumMod val="25000"/>
              </a:schemeClr>
            </a:solidFill>
          </a:endParaRPr>
        </a:p>
      </dsp:txBody>
      <dsp:txXfrm>
        <a:off x="2233342" y="1324005"/>
        <a:ext cx="2062630" cy="3005004"/>
      </dsp:txXfrm>
    </dsp:sp>
    <dsp:sp modelId="{58E7B49B-9E8B-44CA-A002-7DC671DDC7D1}">
      <dsp:nvSpPr>
        <dsp:cNvPr id="0" name=""/>
        <dsp:cNvSpPr/>
      </dsp:nvSpPr>
      <dsp:spPr>
        <a:xfrm>
          <a:off x="4431463" y="678634"/>
          <a:ext cx="2266626" cy="679987"/>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960" tIns="83960" rIns="83960" bIns="83960" numCol="1" spcCol="1270" anchor="ctr" anchorCtr="0">
          <a:noAutofit/>
        </a:bodyPr>
        <a:lstStyle/>
        <a:p>
          <a:pPr lvl="0" algn="ctr" defTabSz="1244600">
            <a:lnSpc>
              <a:spcPct val="90000"/>
            </a:lnSpc>
            <a:spcBef>
              <a:spcPct val="0"/>
            </a:spcBef>
            <a:spcAft>
              <a:spcPct val="35000"/>
            </a:spcAft>
          </a:pPr>
          <a:r>
            <a:rPr lang="en-US" sz="2800" kern="1200" dirty="0" smtClean="0"/>
            <a:t>3.</a:t>
          </a:r>
          <a:endParaRPr lang="en-US" sz="2800" kern="1200" dirty="0"/>
        </a:p>
      </dsp:txBody>
      <dsp:txXfrm>
        <a:off x="4635459" y="678634"/>
        <a:ext cx="1858634" cy="679987"/>
      </dsp:txXfrm>
    </dsp:sp>
    <dsp:sp modelId="{E3E31A9B-7B4B-4E18-A0D7-2CB184BAEA72}">
      <dsp:nvSpPr>
        <dsp:cNvPr id="0" name=""/>
        <dsp:cNvSpPr/>
      </dsp:nvSpPr>
      <dsp:spPr>
        <a:xfrm>
          <a:off x="4431463" y="1358622"/>
          <a:ext cx="2062630" cy="3005004"/>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2994" tIns="162994" rIns="162994" bIns="325987" numCol="1" spcCol="1270" anchor="t" anchorCtr="0">
          <a:noAutofit/>
        </a:bodyPr>
        <a:lstStyle/>
        <a:p>
          <a:pPr lvl="0" algn="l" defTabSz="1066800">
            <a:lnSpc>
              <a:spcPct val="90000"/>
            </a:lnSpc>
            <a:spcBef>
              <a:spcPct val="0"/>
            </a:spcBef>
            <a:spcAft>
              <a:spcPct val="35000"/>
            </a:spcAft>
          </a:pPr>
          <a:r>
            <a:rPr lang="en-US" sz="2400" b="1" kern="1200" dirty="0" smtClean="0">
              <a:solidFill>
                <a:schemeClr val="accent1">
                  <a:lumMod val="50000"/>
                </a:schemeClr>
              </a:solidFill>
            </a:rPr>
            <a:t>With live data it can help people to find nearest help available in case of any fatality. </a:t>
          </a:r>
          <a:endParaRPr lang="en-US" sz="2400" b="1" kern="1200" dirty="0">
            <a:solidFill>
              <a:schemeClr val="accent1">
                <a:lumMod val="50000"/>
              </a:schemeClr>
            </a:solidFill>
          </a:endParaRPr>
        </a:p>
      </dsp:txBody>
      <dsp:txXfrm>
        <a:off x="4431463" y="1358622"/>
        <a:ext cx="2062630" cy="3005004"/>
      </dsp:txXfrm>
    </dsp:sp>
    <dsp:sp modelId="{ADC7B3B5-4122-4F43-BCA3-D7500779245A}">
      <dsp:nvSpPr>
        <dsp:cNvPr id="0" name=""/>
        <dsp:cNvSpPr/>
      </dsp:nvSpPr>
      <dsp:spPr>
        <a:xfrm>
          <a:off x="6642496" y="678634"/>
          <a:ext cx="2266626" cy="679987"/>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960" tIns="83960" rIns="83960" bIns="83960" numCol="1" spcCol="1270" anchor="ctr" anchorCtr="0">
          <a:noAutofit/>
        </a:bodyPr>
        <a:lstStyle/>
        <a:p>
          <a:pPr lvl="0" algn="ctr" defTabSz="1244600">
            <a:lnSpc>
              <a:spcPct val="90000"/>
            </a:lnSpc>
            <a:spcBef>
              <a:spcPct val="0"/>
            </a:spcBef>
            <a:spcAft>
              <a:spcPct val="35000"/>
            </a:spcAft>
          </a:pPr>
          <a:r>
            <a:rPr lang="en-US" sz="2800" kern="1200" dirty="0" smtClean="0"/>
            <a:t>4.</a:t>
          </a:r>
          <a:endParaRPr lang="en-US" sz="2800" kern="1200" dirty="0"/>
        </a:p>
      </dsp:txBody>
      <dsp:txXfrm>
        <a:off x="6846492" y="678634"/>
        <a:ext cx="1858634" cy="679987"/>
      </dsp:txXfrm>
    </dsp:sp>
    <dsp:sp modelId="{859AF4D5-545E-4881-ADAF-1EF9A103C299}">
      <dsp:nvSpPr>
        <dsp:cNvPr id="0" name=""/>
        <dsp:cNvSpPr/>
      </dsp:nvSpPr>
      <dsp:spPr>
        <a:xfrm>
          <a:off x="6642496" y="1358622"/>
          <a:ext cx="2062630" cy="3005004"/>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2994" tIns="162994" rIns="162994" bIns="325987" numCol="1" spcCol="1270" anchor="t" anchorCtr="0">
          <a:noAutofit/>
        </a:bodyPr>
        <a:lstStyle/>
        <a:p>
          <a:pPr lvl="0" algn="l" defTabSz="1244600">
            <a:lnSpc>
              <a:spcPct val="90000"/>
            </a:lnSpc>
            <a:spcBef>
              <a:spcPct val="0"/>
            </a:spcBef>
            <a:spcAft>
              <a:spcPct val="35000"/>
            </a:spcAft>
          </a:pPr>
          <a:r>
            <a:rPr lang="en-US" sz="2800" b="1" kern="1200" dirty="0" smtClean="0">
              <a:solidFill>
                <a:schemeClr val="accent1">
                  <a:lumMod val="50000"/>
                </a:schemeClr>
              </a:solidFill>
            </a:rPr>
            <a:t>Donations can go on forever and Grow.</a:t>
          </a:r>
          <a:endParaRPr lang="en-US" sz="2800" b="1" kern="1200" dirty="0">
            <a:solidFill>
              <a:schemeClr val="accent1">
                <a:lumMod val="50000"/>
              </a:schemeClr>
            </a:solidFill>
          </a:endParaRPr>
        </a:p>
      </dsp:txBody>
      <dsp:txXfrm>
        <a:off x="6642496" y="1358622"/>
        <a:ext cx="2062630" cy="3005004"/>
      </dsp:txXfrm>
    </dsp:sp>
    <dsp:sp modelId="{D0D90E6E-E28C-4FBA-A7DF-3EF4101842F6}">
      <dsp:nvSpPr>
        <dsp:cNvPr id="0" name=""/>
        <dsp:cNvSpPr/>
      </dsp:nvSpPr>
      <dsp:spPr>
        <a:xfrm>
          <a:off x="8853529" y="678634"/>
          <a:ext cx="2266626" cy="679987"/>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960" tIns="83960" rIns="83960" bIns="83960" numCol="1" spcCol="1270" anchor="ctr" anchorCtr="0">
          <a:noAutofit/>
        </a:bodyPr>
        <a:lstStyle/>
        <a:p>
          <a:pPr lvl="0" algn="ctr" defTabSz="1244600">
            <a:lnSpc>
              <a:spcPct val="90000"/>
            </a:lnSpc>
            <a:spcBef>
              <a:spcPct val="0"/>
            </a:spcBef>
            <a:spcAft>
              <a:spcPct val="35000"/>
            </a:spcAft>
          </a:pPr>
          <a:r>
            <a:rPr lang="en-US" sz="2800" kern="1200" dirty="0" smtClean="0"/>
            <a:t>5.</a:t>
          </a:r>
          <a:endParaRPr lang="en-US" sz="2800" kern="1200" dirty="0"/>
        </a:p>
      </dsp:txBody>
      <dsp:txXfrm>
        <a:off x="9057525" y="678634"/>
        <a:ext cx="1858634" cy="679987"/>
      </dsp:txXfrm>
    </dsp:sp>
    <dsp:sp modelId="{CA423928-3C8F-4930-AA17-90D99E0FC56D}">
      <dsp:nvSpPr>
        <dsp:cNvPr id="0" name=""/>
        <dsp:cNvSpPr/>
      </dsp:nvSpPr>
      <dsp:spPr>
        <a:xfrm>
          <a:off x="8853529" y="1358622"/>
          <a:ext cx="2062630" cy="3005004"/>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62994" tIns="162994" rIns="162994" bIns="325987" numCol="1" spcCol="1270" anchor="t" anchorCtr="0">
          <a:noAutofit/>
        </a:bodyPr>
        <a:lstStyle/>
        <a:p>
          <a:pPr lvl="0" algn="l" defTabSz="1066800">
            <a:lnSpc>
              <a:spcPct val="90000"/>
            </a:lnSpc>
            <a:spcBef>
              <a:spcPct val="0"/>
            </a:spcBef>
            <a:spcAft>
              <a:spcPct val="35000"/>
            </a:spcAft>
          </a:pPr>
          <a:r>
            <a:rPr lang="en-US" sz="2400" b="1" kern="1200" dirty="0" smtClean="0">
              <a:solidFill>
                <a:schemeClr val="accent1">
                  <a:lumMod val="50000"/>
                </a:schemeClr>
              </a:solidFill>
            </a:rPr>
            <a:t>Can become a website with all latest information about healthcare and lifestyle.</a:t>
          </a:r>
          <a:endParaRPr lang="en-US" sz="2400" b="1" kern="1200" dirty="0">
            <a:solidFill>
              <a:schemeClr val="accent1">
                <a:lumMod val="50000"/>
              </a:schemeClr>
            </a:solidFill>
          </a:endParaRPr>
        </a:p>
      </dsp:txBody>
      <dsp:txXfrm>
        <a:off x="8853529" y="1358622"/>
        <a:ext cx="2062630" cy="30050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11/25/2020</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11/25/2020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12</a:t>
            </a:fld>
            <a:endParaRPr lang="en-US" dirty="0"/>
          </a:p>
        </p:txBody>
      </p:sp>
    </p:spTree>
    <p:extLst>
      <p:ext uri="{BB962C8B-B14F-4D97-AF65-F5344CB8AC3E}">
        <p14:creationId xmlns:p14="http://schemas.microsoft.com/office/powerpoint/2010/main" val="99585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13</a:t>
            </a:fld>
            <a:endParaRPr lang="en-US" dirty="0"/>
          </a:p>
        </p:txBody>
      </p:sp>
    </p:spTree>
    <p:extLst>
      <p:ext uri="{BB962C8B-B14F-4D97-AF65-F5344CB8AC3E}">
        <p14:creationId xmlns:p14="http://schemas.microsoft.com/office/powerpoint/2010/main" val="399932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14</a:t>
            </a:fld>
            <a:endParaRPr lang="en-US" dirty="0"/>
          </a:p>
        </p:txBody>
      </p:sp>
    </p:spTree>
    <p:extLst>
      <p:ext uri="{BB962C8B-B14F-4D97-AF65-F5344CB8AC3E}">
        <p14:creationId xmlns:p14="http://schemas.microsoft.com/office/powerpoint/2010/main" val="1507388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19</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4088854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443367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116729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333939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11/25/2020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11/25/2020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smtClean="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11/25/2020</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smtClean="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11/25/2020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11/25/2020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smtClean="0"/>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smtClean="0"/>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11/25/2020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11/25/2020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none" spc="0" dirty="0">
                <a:ln w="13462">
                  <a:solidFill>
                    <a:schemeClr val="bg1"/>
                  </a:solidFill>
                  <a:prstDash val="solid"/>
                </a:ln>
                <a:effectLst>
                  <a:outerShdw dist="38100" dir="2700000" algn="bl" rotWithShape="0">
                    <a:schemeClr val="accent5"/>
                  </a:outerShdw>
                </a:effectLst>
                <a:latin typeface="Algerian" panose="04020705040A02060702" pitchFamily="82" charset="0"/>
              </a:rPr>
              <a:t>Mini modelling </a:t>
            </a:r>
            <a:endParaRPr lang="en-IN" dirty="0"/>
          </a:p>
        </p:txBody>
      </p:sp>
      <p:sp>
        <p:nvSpPr>
          <p:cNvPr id="3" name="Text Placeholder 2"/>
          <p:cNvSpPr>
            <a:spLocks noGrp="1"/>
          </p:cNvSpPr>
          <p:nvPr>
            <p:ph type="body" idx="1"/>
          </p:nvPr>
        </p:nvSpPr>
        <p:spPr>
          <a:xfrm>
            <a:off x="1629156" y="4088674"/>
            <a:ext cx="8939784" cy="1050588"/>
          </a:xfrm>
        </p:spPr>
        <p:txBody>
          <a:bodyPr>
            <a:normAutofit/>
          </a:bodyPr>
          <a:lstStyle/>
          <a:p>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Group B3</a:t>
            </a:r>
            <a:endParaRPr lang="ru-RU"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endParaRPr lang="en-IN" sz="2800" dirty="0"/>
          </a:p>
        </p:txBody>
      </p:sp>
      <p:pic>
        <p:nvPicPr>
          <p:cNvPr id="4" name="Picture 3">
            <a:extLst>
              <a:ext uri="{FF2B5EF4-FFF2-40B4-BE49-F238E27FC236}">
                <a16:creationId xmlns:a16="http://schemas.microsoft.com/office/drawing/2014/main" id="{6E94460C-89D3-47BE-8FC9-F3BEEC355B4E}"/>
              </a:ext>
            </a:extLst>
          </p:cNvPr>
          <p:cNvPicPr>
            <a:picLocks noChangeAspect="1"/>
          </p:cNvPicPr>
          <p:nvPr/>
        </p:nvPicPr>
        <p:blipFill>
          <a:blip r:embed="rId2"/>
          <a:stretch>
            <a:fillRect/>
          </a:stretch>
        </p:blipFill>
        <p:spPr>
          <a:xfrm>
            <a:off x="0" y="-25011"/>
            <a:ext cx="1911531" cy="1252920"/>
          </a:xfrm>
          <a:prstGeom prst="rect">
            <a:avLst/>
          </a:prstGeom>
        </p:spPr>
      </p:pic>
      <p:pic>
        <p:nvPicPr>
          <p:cNvPr id="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45278" y="49293"/>
            <a:ext cx="1532465" cy="11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E8B9A22-A042-4FC5-8EEE-DE9275939259}"/>
              </a:ext>
            </a:extLst>
          </p:cNvPr>
          <p:cNvPicPr>
            <a:picLocks noChangeAspect="1"/>
          </p:cNvPicPr>
          <p:nvPr/>
        </p:nvPicPr>
        <p:blipFill>
          <a:blip r:embed="rId4"/>
          <a:stretch>
            <a:fillRect/>
          </a:stretch>
        </p:blipFill>
        <p:spPr>
          <a:xfrm>
            <a:off x="0" y="5794631"/>
            <a:ext cx="12192000" cy="1060166"/>
          </a:xfrm>
          <a:prstGeom prst="rect">
            <a:avLst/>
          </a:prstGeom>
        </p:spPr>
      </p:pic>
      <p:sp>
        <p:nvSpPr>
          <p:cNvPr id="7" name="Rectangle 6"/>
          <p:cNvSpPr/>
          <p:nvPr/>
        </p:nvSpPr>
        <p:spPr>
          <a:xfrm>
            <a:off x="2290597" y="0"/>
            <a:ext cx="10280468" cy="1477328"/>
          </a:xfrm>
          <a:prstGeom prst="rect">
            <a:avLst/>
          </a:prstGeom>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G.H. </a:t>
            </a:r>
            <a:r>
              <a:rPr lang="en-IN" sz="3600" b="1" dirty="0" err="1">
                <a:solidFill>
                  <a:schemeClr val="bg1"/>
                </a:solidFill>
                <a:latin typeface="Times New Roman" panose="02020603050405020304" pitchFamily="18" charset="0"/>
                <a:cs typeface="Times New Roman" panose="02020603050405020304" pitchFamily="18" charset="0"/>
              </a:rPr>
              <a:t>Raisoni</a:t>
            </a:r>
            <a:r>
              <a:rPr lang="en-IN" sz="3600" b="1" dirty="0">
                <a:solidFill>
                  <a:schemeClr val="bg1"/>
                </a:solidFill>
                <a:latin typeface="Times New Roman" panose="02020603050405020304" pitchFamily="18" charset="0"/>
                <a:cs typeface="Times New Roman" panose="02020603050405020304" pitchFamily="18" charset="0"/>
              </a:rPr>
              <a:t> College of Engineering and Management , Pune</a:t>
            </a:r>
            <a:r>
              <a:rPr lang="en-IN" dirty="0"/>
              <a:t/>
            </a:r>
            <a:br>
              <a:rPr lang="en-IN" dirty="0"/>
            </a:br>
            <a:endParaRPr lang="en-IN" dirty="0"/>
          </a:p>
        </p:txBody>
      </p:sp>
    </p:spTree>
    <p:extLst>
      <p:ext uri="{BB962C8B-B14F-4D97-AF65-F5344CB8AC3E}">
        <p14:creationId xmlns:p14="http://schemas.microsoft.com/office/powerpoint/2010/main" val="3275690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125472" y="587828"/>
            <a:ext cx="3722914" cy="1397726"/>
          </a:xfrm>
        </p:spPr>
        <p:txBody>
          <a:bodyPr/>
          <a:lstStyle/>
          <a:p>
            <a:pPr marL="685800" indent="-685800">
              <a:buFont typeface="Wingdings" panose="05000000000000000000" pitchFamily="2" charset="2"/>
              <a:buChar char="v"/>
            </a:pPr>
            <a:r>
              <a:rPr lang="en-US" sz="4400" dirty="0" smtClean="0"/>
              <a:t>Hardware requirements </a:t>
            </a:r>
            <a:endParaRPr lang="en-US" sz="4400" dirty="0"/>
          </a:p>
        </p:txBody>
      </p:sp>
      <p:pic>
        <p:nvPicPr>
          <p:cNvPr id="6" name="Content Placeholder 5" descr="Woman with a laptop">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Text Placeholder 3">
            <a:extLst>
              <a:ext uri="{FF2B5EF4-FFF2-40B4-BE49-F238E27FC236}">
                <a16:creationId xmlns:a16="http://schemas.microsoft.com/office/drawing/2014/main" id="{5A1B00F9-CC1D-4C2D-B987-607685F3DEB9}"/>
              </a:ext>
            </a:extLst>
          </p:cNvPr>
          <p:cNvSpPr>
            <a:spLocks noGrp="1"/>
          </p:cNvSpPr>
          <p:nvPr>
            <p:ph type="body" sz="half" idx="2"/>
          </p:nvPr>
        </p:nvSpPr>
        <p:spPr>
          <a:xfrm>
            <a:off x="8405948" y="2880423"/>
            <a:ext cx="3161963" cy="3606800"/>
          </a:xfrm>
        </p:spPr>
        <p:txBody>
          <a:bodyPr>
            <a:normAutofit/>
          </a:bodyPr>
          <a:lstStyle/>
          <a:p>
            <a:pPr>
              <a:lnSpc>
                <a:spcPct val="100000"/>
              </a:lnSpc>
              <a:spcBef>
                <a:spcPts val="900"/>
              </a:spcBef>
              <a:buClr>
                <a:schemeClr val="accent1"/>
              </a:buClr>
            </a:pPr>
            <a:r>
              <a:rPr lang="en-US" sz="2800" b="1" dirty="0" smtClean="0"/>
              <a:t>The basic hardware requirement would be a laptop or a desktop with an operating system.</a:t>
            </a:r>
            <a:endParaRPr lang="en-US" sz="2800" b="1" dirty="0"/>
          </a:p>
        </p:txBody>
      </p:sp>
    </p:spTree>
    <p:extLst>
      <p:ext uri="{BB962C8B-B14F-4D97-AF65-F5344CB8AC3E}">
        <p14:creationId xmlns:p14="http://schemas.microsoft.com/office/powerpoint/2010/main" val="44020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fontScale="90000"/>
          </a:bodyPr>
          <a:lstStyle/>
          <a:p>
            <a:pPr marL="685800" indent="-685800">
              <a:buFont typeface="Wingdings" panose="05000000000000000000" pitchFamily="2" charset="2"/>
              <a:buChar char="v"/>
            </a:pPr>
            <a:r>
              <a:rPr lang="en-US" dirty="0" smtClean="0">
                <a:solidFill>
                  <a:schemeClr val="bg2">
                    <a:lumMod val="50000"/>
                  </a:schemeClr>
                </a:solidFill>
              </a:rPr>
              <a:t>Software Requirements: visual studio and sublime text.</a:t>
            </a:r>
            <a:endParaRPr lang="en-US" dirty="0">
              <a:solidFill>
                <a:schemeClr val="bg2">
                  <a:lumMod val="50000"/>
                </a:schemeClr>
              </a:solidFill>
            </a:endParaRP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855676723"/>
              </p:ext>
            </p:extLst>
          </p:nvPr>
        </p:nvGraphicFramePr>
        <p:xfrm>
          <a:off x="640080" y="1867989"/>
          <a:ext cx="11038114" cy="4611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82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p:txBody>
          <a:bodyPr>
            <a:normAutofit/>
          </a:bodyPr>
          <a:lstStyle/>
          <a:p>
            <a:r>
              <a:rPr lang="en-US" dirty="0" smtClean="0">
                <a:solidFill>
                  <a:schemeClr val="tx1"/>
                </a:solidFill>
              </a:rPr>
              <a:t>SERVER </a:t>
            </a:r>
            <a:endParaRPr lang="en-US" dirty="0">
              <a:solidFill>
                <a:schemeClr val="tx1"/>
              </a:solidFill>
            </a:endParaRP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p:txBody>
          <a:bodyPr>
            <a:normAutofit fontScale="92500" lnSpcReduction="10000"/>
          </a:bodyPr>
          <a:lstStyle/>
          <a:p>
            <a:r>
              <a:rPr lang="en-IN" sz="3200" b="1" dirty="0" smtClean="0">
                <a:solidFill>
                  <a:schemeClr val="tx1"/>
                </a:solidFill>
              </a:rPr>
              <a:t>XAMPP: Since we are not hosting our </a:t>
            </a:r>
            <a:r>
              <a:rPr lang="en-IN" sz="3200" b="1" smtClean="0">
                <a:solidFill>
                  <a:schemeClr val="tx1"/>
                </a:solidFill>
              </a:rPr>
              <a:t>website online, </a:t>
            </a:r>
            <a:r>
              <a:rPr lang="en-IN" sz="3200" b="1" dirty="0" smtClean="0">
                <a:solidFill>
                  <a:schemeClr val="tx1"/>
                </a:solidFill>
              </a:rPr>
              <a:t>we will be using XAMPP as a </a:t>
            </a:r>
            <a:r>
              <a:rPr lang="en-IN" sz="3200" b="1" dirty="0">
                <a:solidFill>
                  <a:schemeClr val="tx1"/>
                </a:solidFill>
              </a:rPr>
              <a:t>web server </a:t>
            </a:r>
            <a:r>
              <a:rPr lang="en-IN" sz="3200" b="1" dirty="0" smtClean="0">
                <a:solidFill>
                  <a:schemeClr val="tx1"/>
                </a:solidFill>
              </a:rPr>
              <a:t>solution to link our database on local host.</a:t>
            </a:r>
            <a:endParaRPr lang="ru-RU" b="1"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pic>
        <p:nvPicPr>
          <p:cNvPr id="3" name="Picture 2"/>
          <p:cNvPicPr>
            <a:picLocks noChangeAspect="1"/>
          </p:cNvPicPr>
          <p:nvPr/>
        </p:nvPicPr>
        <p:blipFill>
          <a:blip r:embed="rId4"/>
          <a:stretch>
            <a:fillRect/>
          </a:stretch>
        </p:blipFill>
        <p:spPr>
          <a:xfrm>
            <a:off x="6409237" y="953589"/>
            <a:ext cx="5221622" cy="4937759"/>
          </a:xfrm>
          <a:prstGeom prst="rect">
            <a:avLst/>
          </a:prstGeom>
        </p:spPr>
      </p:pic>
    </p:spTree>
    <p:extLst>
      <p:ext uri="{BB962C8B-B14F-4D97-AF65-F5344CB8AC3E}">
        <p14:creationId xmlns:p14="http://schemas.microsoft.com/office/powerpoint/2010/main" val="98581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p:txBody>
          <a:bodyPr>
            <a:normAutofit/>
          </a:bodyPr>
          <a:lstStyle/>
          <a:p>
            <a:r>
              <a:rPr lang="en-US" dirty="0" smtClean="0">
                <a:solidFill>
                  <a:schemeClr val="tx1"/>
                </a:solidFill>
              </a:rPr>
              <a:t>Database</a:t>
            </a:r>
            <a:endParaRPr lang="en-US" dirty="0">
              <a:solidFill>
                <a:schemeClr val="tx1"/>
              </a:solidFill>
            </a:endParaRP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p:txBody>
          <a:bodyPr>
            <a:normAutofit/>
          </a:bodyPr>
          <a:lstStyle/>
          <a:p>
            <a:r>
              <a:rPr lang="en-IN" sz="3200" b="1" dirty="0" smtClean="0">
                <a:solidFill>
                  <a:schemeClr val="tx1"/>
                </a:solidFill>
              </a:rPr>
              <a:t>MYSQL : It </a:t>
            </a:r>
            <a:r>
              <a:rPr lang="en-IN" sz="3200" b="1" dirty="0">
                <a:solidFill>
                  <a:schemeClr val="tx1"/>
                </a:solidFill>
              </a:rPr>
              <a:t>w</a:t>
            </a:r>
            <a:r>
              <a:rPr lang="en-IN" sz="3200" b="1" dirty="0" smtClean="0">
                <a:solidFill>
                  <a:schemeClr val="tx1"/>
                </a:solidFill>
              </a:rPr>
              <a:t>ould be maintaining the record of the tests booked, And donations made (if any) on daily basis.</a:t>
            </a:r>
            <a:endParaRPr lang="ru-RU" b="1"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pic>
        <p:nvPicPr>
          <p:cNvPr id="3" name="Picture 2"/>
          <p:cNvPicPr>
            <a:picLocks noChangeAspect="1"/>
          </p:cNvPicPr>
          <p:nvPr/>
        </p:nvPicPr>
        <p:blipFill>
          <a:blip r:embed="rId4"/>
          <a:stretch>
            <a:fillRect/>
          </a:stretch>
        </p:blipFill>
        <p:spPr>
          <a:xfrm>
            <a:off x="6453051" y="939659"/>
            <a:ext cx="5303520" cy="4951689"/>
          </a:xfrm>
          <a:prstGeom prst="rect">
            <a:avLst/>
          </a:prstGeom>
        </p:spPr>
      </p:pic>
    </p:spTree>
    <p:extLst>
      <p:ext uri="{BB962C8B-B14F-4D97-AF65-F5344CB8AC3E}">
        <p14:creationId xmlns:p14="http://schemas.microsoft.com/office/powerpoint/2010/main" val="781784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pPr marL="685800" indent="-685800">
              <a:buFont typeface="Wingdings" panose="05000000000000000000" pitchFamily="2" charset="2"/>
              <a:buChar char="v"/>
            </a:pPr>
            <a:r>
              <a:rPr lang="en-US" dirty="0" smtClean="0">
                <a:solidFill>
                  <a:schemeClr val="bg2">
                    <a:lumMod val="50000"/>
                  </a:schemeClr>
                </a:solidFill>
              </a:rPr>
              <a:t>Future Scope:</a:t>
            </a:r>
            <a:endParaRPr lang="en-US" dirty="0">
              <a:solidFill>
                <a:schemeClr val="bg2">
                  <a:lumMod val="50000"/>
                </a:schemeClr>
              </a:solidFill>
            </a:endParaRP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4239673033"/>
              </p:ext>
            </p:extLst>
          </p:nvPr>
        </p:nvGraphicFramePr>
        <p:xfrm>
          <a:off x="470264" y="1410789"/>
          <a:ext cx="11129554" cy="5042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5473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7829" y="471487"/>
            <a:ext cx="11090365" cy="5915025"/>
          </a:xfrm>
          <a:prstGeom prst="rect">
            <a:avLst/>
          </a:prstGeom>
        </p:spPr>
      </p:pic>
    </p:spTree>
    <p:extLst>
      <p:ext uri="{BB962C8B-B14F-4D97-AF65-F5344CB8AC3E}">
        <p14:creationId xmlns:p14="http://schemas.microsoft.com/office/powerpoint/2010/main" val="372126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515" y="504825"/>
            <a:ext cx="11155680" cy="5848350"/>
          </a:xfrm>
          <a:prstGeom prst="rect">
            <a:avLst/>
          </a:prstGeom>
        </p:spPr>
      </p:pic>
    </p:spTree>
    <p:extLst>
      <p:ext uri="{BB962C8B-B14F-4D97-AF65-F5344CB8AC3E}">
        <p14:creationId xmlns:p14="http://schemas.microsoft.com/office/powerpoint/2010/main" val="250217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4948" y="431074"/>
            <a:ext cx="11351623" cy="5922101"/>
          </a:xfrm>
          <a:prstGeom prst="rect">
            <a:avLst/>
          </a:prstGeom>
        </p:spPr>
      </p:pic>
    </p:spTree>
    <p:extLst>
      <p:ext uri="{BB962C8B-B14F-4D97-AF65-F5344CB8AC3E}">
        <p14:creationId xmlns:p14="http://schemas.microsoft.com/office/powerpoint/2010/main" val="1735270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6" y="300446"/>
            <a:ext cx="11504023" cy="6087291"/>
          </a:xfrm>
          <a:prstGeom prst="rect">
            <a:avLst/>
          </a:prstGeom>
        </p:spPr>
      </p:pic>
    </p:spTree>
    <p:extLst>
      <p:ext uri="{BB962C8B-B14F-4D97-AF65-F5344CB8AC3E}">
        <p14:creationId xmlns:p14="http://schemas.microsoft.com/office/powerpoint/2010/main" val="192710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en-US" sz="4400" cap="all" spc="-100" dirty="0"/>
              <a:t>Thank You!</a:t>
            </a:r>
          </a:p>
        </p:txBody>
      </p:sp>
      <p:sp>
        <p:nvSpPr>
          <p:cNvPr id="4" name="Text Placeholder 3">
            <a:extLst>
              <a:ext uri="{FF2B5EF4-FFF2-40B4-BE49-F238E27FC236}">
                <a16:creationId xmlns:a16="http://schemas.microsoft.com/office/drawing/2014/main" id="{F2D4B761-DD6A-43A0-8600-88D390E1E08C}"/>
              </a:ext>
            </a:extLst>
          </p:cNvPr>
          <p:cNvSpPr>
            <a:spLocks noGrp="1"/>
          </p:cNvSpPr>
          <p:nvPr>
            <p:ph type="body" sz="half" idx="2"/>
          </p:nvPr>
        </p:nvSpPr>
        <p:spPr>
          <a:xfrm>
            <a:off x="1276055" y="3990546"/>
            <a:ext cx="4775075" cy="559656"/>
          </a:xfrm>
        </p:spPr>
        <p:txBody>
          <a:bodyPr vert="horz" lIns="91440" tIns="45720" rIns="91440" bIns="45720" rtlCol="0">
            <a:normAutofit/>
          </a:bodyPr>
          <a:lstStyle/>
          <a:p>
            <a:pPr algn="ctr">
              <a:lnSpc>
                <a:spcPct val="90000"/>
              </a:lnSpc>
              <a:spcBef>
                <a:spcPts val="0"/>
              </a:spcBef>
              <a:spcAft>
                <a:spcPts val="600"/>
              </a:spcAft>
            </a:pPr>
            <a:r>
              <a:rPr lang="en-US" sz="3200" spc="80" dirty="0" smtClean="0">
                <a:solidFill>
                  <a:schemeClr val="tx1">
                    <a:lumMod val="75000"/>
                  </a:schemeClr>
                </a:solidFill>
              </a:rPr>
              <a:t>For your kind attention</a:t>
            </a:r>
            <a:endParaRPr lang="en-US" sz="3200" spc="80" dirty="0">
              <a:solidFill>
                <a:schemeClr val="tx1">
                  <a:lumMod val="75000"/>
                </a:schemeClr>
              </a:solidFill>
            </a:endParaRP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9101" y="2076993"/>
            <a:ext cx="8933796" cy="3062269"/>
          </a:xfrm>
        </p:spPr>
        <p:txBody>
          <a:bodyPr>
            <a:noAutofit/>
          </a:bodyPr>
          <a:lstStyle/>
          <a:p>
            <a:pPr algn="l"/>
            <a:r>
              <a:rPr lang="en-IN" sz="3600" dirty="0" smtClean="0">
                <a:solidFill>
                  <a:schemeClr val="tx1"/>
                </a:solidFill>
                <a:latin typeface="Times New Roman" panose="02020603050405020304" pitchFamily="18" charset="0"/>
                <a:cs typeface="Times New Roman" panose="02020603050405020304" pitchFamily="18" charset="0"/>
              </a:rPr>
              <a:t>                      </a:t>
            </a:r>
            <a:r>
              <a:rPr lang="en-US" sz="4800" b="1" u="sng" dirty="0" smtClean="0">
                <a:ln w="13462">
                  <a:no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Team </a:t>
            </a:r>
            <a:r>
              <a:rPr lang="en-US" sz="4800" b="1" u="sng" dirty="0">
                <a:ln w="13462">
                  <a:no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members </a:t>
            </a:r>
            <a:r>
              <a:rPr lang="en-US" sz="4400" b="1" u="sng" dirty="0">
                <a:ln w="13462">
                  <a:no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t>
            </a:r>
            <a:br>
              <a:rPr lang="en-US" sz="4400" b="1" u="sng" dirty="0">
                <a:ln w="13462">
                  <a:noFill/>
                  <a:prstDash val="solid"/>
                </a:ln>
                <a:solidFill>
                  <a:schemeClr val="tx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b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TCOA36: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Dhiraj</a:t>
            </a: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Khole</a:t>
            </a: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
            </a:r>
            <a:b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b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TCOA37: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Komal</a:t>
            </a: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 Gaikwad</a:t>
            </a:r>
            <a:b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b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TCOA51: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Sukanya</a:t>
            </a: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Pawal</a:t>
            </a: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
            </a:r>
            <a:b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br>
            <a:r>
              <a:rPr lang="en-US" sz="3600" b="1" dirty="0">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TCOA54: </a:t>
            </a:r>
            <a:r>
              <a:rPr lang="en-US" sz="3600" b="1" dirty="0" err="1">
                <a:ln w="13462">
                  <a:noFill/>
                  <a:prstDash val="solid"/>
                </a:ln>
                <a:solidFill>
                  <a:schemeClr val="tx1"/>
                </a:solidFill>
                <a:effectLst>
                  <a:outerShdw dist="38100" dir="2700000" algn="bl" rotWithShape="0">
                    <a:schemeClr val="accent5"/>
                  </a:outerShdw>
                </a:effectLst>
                <a:latin typeface="Bell MT" panose="02020503060305020303" pitchFamily="18" charset="0"/>
                <a:cs typeface="Times New Roman" panose="02020603050405020304" pitchFamily="18" charset="0"/>
              </a:rPr>
              <a:t>Sakshi</a:t>
            </a:r>
            <a:r>
              <a:rPr lang="en-IN" sz="3600" dirty="0">
                <a:solidFill>
                  <a:schemeClr val="tx1"/>
                </a:solidFill>
                <a:latin typeface="Times New Roman" panose="02020603050405020304" pitchFamily="18" charset="0"/>
                <a:cs typeface="Times New Roman" panose="02020603050405020304" pitchFamily="18" charset="0"/>
              </a:rPr>
              <a:t/>
            </a:r>
            <a:br>
              <a:rPr lang="en-IN" sz="3600" dirty="0">
                <a:solidFill>
                  <a:schemeClr val="tx1"/>
                </a:solidFill>
                <a:latin typeface="Times New Roman" panose="02020603050405020304" pitchFamily="18" charset="0"/>
                <a:cs typeface="Times New Roman" panose="02020603050405020304" pitchFamily="18" charset="0"/>
              </a:rPr>
            </a:br>
            <a:endParaRPr lang="en-IN" sz="3600" dirty="0">
              <a:solidFill>
                <a:schemeClr val="tx1"/>
              </a:solidFill>
            </a:endParaRPr>
          </a:p>
        </p:txBody>
      </p:sp>
      <p:sp>
        <p:nvSpPr>
          <p:cNvPr id="4" name="Rectangle 3"/>
          <p:cNvSpPr/>
          <p:nvPr/>
        </p:nvSpPr>
        <p:spPr>
          <a:xfrm>
            <a:off x="1175657" y="507844"/>
            <a:ext cx="7863840" cy="830997"/>
          </a:xfrm>
          <a:prstGeom prst="rect">
            <a:avLst/>
          </a:prstGeom>
        </p:spPr>
        <p:txBody>
          <a:bodyPr wrap="square">
            <a:spAutoFit/>
          </a:bodyPr>
          <a:lstStyle/>
          <a:p>
            <a:r>
              <a:rPr lang="en-IN" sz="1200" dirty="0">
                <a:latin typeface="Times New Roman" panose="02020603050405020304" pitchFamily="18" charset="0"/>
                <a:cs typeface="Times New Roman" panose="02020603050405020304" pitchFamily="18" charset="0"/>
              </a:rPr>
              <a:t> </a:t>
            </a:r>
            <a:r>
              <a:rPr lang="en-IN" sz="3600" b="1" dirty="0" smtClean="0">
                <a:solidFill>
                  <a:schemeClr val="bg1"/>
                </a:solidFill>
                <a:latin typeface="Times New Roman" panose="02020603050405020304" pitchFamily="18" charset="0"/>
                <a:cs typeface="Times New Roman" panose="02020603050405020304" pitchFamily="18" charset="0"/>
              </a:rPr>
              <a:t>Department: computer science </a:t>
            </a:r>
            <a:r>
              <a:rPr lang="en-US" sz="4800" b="1" u="sng" dirty="0" smtClean="0">
                <a:ln w="13462">
                  <a:noFill/>
                  <a:prstDash val="solid"/>
                </a:ln>
                <a:solidFill>
                  <a:schemeClr val="bg1"/>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endParaRPr lang="en-IN" b="1" dirty="0">
              <a:solidFill>
                <a:schemeClr val="bg1"/>
              </a:solidFill>
            </a:endParaRPr>
          </a:p>
        </p:txBody>
      </p:sp>
      <p:sp>
        <p:nvSpPr>
          <p:cNvPr id="5" name="Rectangle 4"/>
          <p:cNvSpPr/>
          <p:nvPr/>
        </p:nvSpPr>
        <p:spPr>
          <a:xfrm>
            <a:off x="5303520" y="1338841"/>
            <a:ext cx="1802673" cy="461665"/>
          </a:xfrm>
          <a:prstGeom prst="rect">
            <a:avLst/>
          </a:prstGeom>
        </p:spPr>
        <p:txBody>
          <a:bodyPr wrap="square">
            <a:spAutoFit/>
          </a:bodyPr>
          <a:lstStyle/>
          <a:p>
            <a:r>
              <a:rPr lang="en-IN" sz="2400" b="1" dirty="0"/>
              <a:t>Class: TYA</a:t>
            </a:r>
          </a:p>
        </p:txBody>
      </p:sp>
    </p:spTree>
    <p:extLst>
      <p:ext uri="{BB962C8B-B14F-4D97-AF65-F5344CB8AC3E}">
        <p14:creationId xmlns:p14="http://schemas.microsoft.com/office/powerpoint/2010/main" val="2962159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p>
            <a:pPr>
              <a:lnSpc>
                <a:spcPct val="90000"/>
              </a:lnSpc>
            </a:pPr>
            <a:r>
              <a:rPr lang="en-US" sz="6000" b="1" dirty="0" smtClean="0">
                <a:solidFill>
                  <a:schemeClr val="bg2">
                    <a:lumMod val="50000"/>
                  </a:schemeClr>
                </a:solidFill>
              </a:rPr>
              <a:t>Topic:</a:t>
            </a:r>
            <a:endParaRPr lang="en-US" sz="6000" b="1" dirty="0">
              <a:solidFill>
                <a:schemeClr val="bg2">
                  <a:lumMod val="50000"/>
                </a:schemeClr>
              </a:solidFill>
            </a:endParaRP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p>
            <a:pPr>
              <a:lnSpc>
                <a:spcPct val="100000"/>
              </a:lnSpc>
            </a:pPr>
            <a:r>
              <a:rPr lang="en-US" sz="3600" b="1" dirty="0" smtClean="0">
                <a:solidFill>
                  <a:schemeClr val="bg2">
                    <a:lumMod val="50000"/>
                  </a:schemeClr>
                </a:solidFill>
              </a:rPr>
              <a:t>To create a website for covid-19 test slot booking along with a </a:t>
            </a:r>
            <a:r>
              <a:rPr lang="en-US" sz="3600" b="1" dirty="0" err="1" smtClean="0">
                <a:solidFill>
                  <a:schemeClr val="bg2">
                    <a:lumMod val="50000"/>
                  </a:schemeClr>
                </a:solidFill>
              </a:rPr>
              <a:t>chatbot</a:t>
            </a:r>
            <a:r>
              <a:rPr lang="en-US" sz="3600" b="1" dirty="0" smtClean="0">
                <a:solidFill>
                  <a:schemeClr val="bg2">
                    <a:lumMod val="50000"/>
                  </a:schemeClr>
                </a:solidFill>
              </a:rPr>
              <a:t>.</a:t>
            </a:r>
            <a:endParaRPr lang="en-US" sz="3600" b="1" dirty="0">
              <a:solidFill>
                <a:schemeClr val="bg2">
                  <a:lumMod val="50000"/>
                </a:schemeClr>
              </a:solidFill>
            </a:endParaRPr>
          </a:p>
        </p:txBody>
      </p:sp>
      <p:pic>
        <p:nvPicPr>
          <p:cNvPr id="2" name="Picture 1"/>
          <p:cNvPicPr>
            <a:picLocks noChangeAspect="1"/>
          </p:cNvPicPr>
          <p:nvPr/>
        </p:nvPicPr>
        <p:blipFill>
          <a:blip r:embed="rId4"/>
          <a:stretch>
            <a:fillRect/>
          </a:stretch>
        </p:blipFill>
        <p:spPr>
          <a:xfrm>
            <a:off x="5912727" y="258639"/>
            <a:ext cx="4218042" cy="3170361"/>
          </a:xfrm>
          <a:prstGeom prst="rect">
            <a:avLst/>
          </a:prstGeom>
        </p:spPr>
      </p:pic>
      <p:pic>
        <p:nvPicPr>
          <p:cNvPr id="5" name="Picture 4"/>
          <p:cNvPicPr>
            <a:picLocks noChangeAspect="1"/>
          </p:cNvPicPr>
          <p:nvPr/>
        </p:nvPicPr>
        <p:blipFill>
          <a:blip r:embed="rId5"/>
          <a:stretch>
            <a:fillRect/>
          </a:stretch>
        </p:blipFill>
        <p:spPr>
          <a:xfrm>
            <a:off x="8100256" y="3449895"/>
            <a:ext cx="4061026" cy="3385478"/>
          </a:xfrm>
          <a:prstGeom prst="rect">
            <a:avLst/>
          </a:prstGeom>
        </p:spPr>
      </p:pic>
    </p:spTree>
    <p:extLst>
      <p:ext uri="{BB962C8B-B14F-4D97-AF65-F5344CB8AC3E}">
        <p14:creationId xmlns:p14="http://schemas.microsoft.com/office/powerpoint/2010/main" val="1386799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7200" b="1" dirty="0">
                <a:solidFill>
                  <a:schemeClr val="bg2">
                    <a:lumMod val="50000"/>
                  </a:schemeClr>
                </a:solidFill>
              </a:rPr>
              <a:t>C</a:t>
            </a:r>
            <a:r>
              <a:rPr lang="en-US" sz="7200" b="1" dirty="0" smtClean="0">
                <a:solidFill>
                  <a:schemeClr val="bg2">
                    <a:lumMod val="50000"/>
                  </a:schemeClr>
                </a:solidFill>
              </a:rPr>
              <a:t>ontent</a:t>
            </a:r>
            <a:endParaRPr lang="en-US" sz="7200" b="1" dirty="0">
              <a:solidFill>
                <a:schemeClr val="bg2">
                  <a:lumMod val="50000"/>
                </a:schemeClr>
              </a:solidFill>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4238039577"/>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People discuss some documents">
            <a:extLst>
              <a:ext uri="{FF2B5EF4-FFF2-40B4-BE49-F238E27FC236}">
                <a16:creationId xmlns:a16="http://schemas.microsoft.com/office/drawing/2014/main" id="{AA3CBDBD-ADA7-4AA5-9091-5AD206DAD37F}"/>
              </a:ext>
            </a:extLst>
          </p:cNvPr>
          <p:cNvPicPr>
            <a:picLocks noGrp="1" noChangeAspect="1"/>
          </p:cNvPicPr>
          <p:nvPr>
            <p:ph type="pic" sz="quarter" idx="14"/>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7670"/>
            <a:ext cx="11725200" cy="6362659"/>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p:txBody>
          <a:bodyPr/>
          <a:lstStyle/>
          <a:p>
            <a:pPr marL="914400" indent="-914400">
              <a:buFont typeface="Wingdings" panose="05000000000000000000" pitchFamily="2" charset="2"/>
              <a:buChar char="v"/>
            </a:pPr>
            <a:r>
              <a:rPr lang="en-US" b="1" dirty="0" smtClean="0">
                <a:solidFill>
                  <a:schemeClr val="bg2">
                    <a:lumMod val="25000"/>
                  </a:schemeClr>
                </a:solidFill>
              </a:rPr>
              <a:t>The idea behind this project:</a:t>
            </a:r>
            <a:endParaRPr lang="en-US" b="1" dirty="0">
              <a:solidFill>
                <a:schemeClr val="bg2">
                  <a:lumMod val="25000"/>
                </a:schemeClr>
              </a:solidFill>
            </a:endParaRPr>
          </a:p>
        </p:txBody>
      </p:sp>
      <p:graphicFrame>
        <p:nvGraphicFramePr>
          <p:cNvPr id="13" name="Content Placeholder 14" descr="SmartArt object">
            <a:extLst>
              <a:ext uri="{FF2B5EF4-FFF2-40B4-BE49-F238E27FC236}">
                <a16:creationId xmlns:a16="http://schemas.microsoft.com/office/drawing/2014/main" id="{DDF6050D-62DF-4914-93B9-C337839FF3BD}"/>
              </a:ext>
            </a:extLst>
          </p:cNvPr>
          <p:cNvGraphicFramePr>
            <a:graphicFrameLocks noGrp="1"/>
          </p:cNvGraphicFramePr>
          <p:nvPr>
            <p:ph sz="half" idx="2"/>
            <p:extLst>
              <p:ext uri="{D42A27DB-BD31-4B8C-83A1-F6EECF244321}">
                <p14:modId xmlns:p14="http://schemas.microsoft.com/office/powerpoint/2010/main" val="3498714038"/>
              </p:ext>
            </p:extLst>
          </p:nvPr>
        </p:nvGraphicFramePr>
        <p:xfrm>
          <a:off x="6461125" y="2103438"/>
          <a:ext cx="4664075" cy="3748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Picture Placeholder 1"/>
          <p:cNvSpPr>
            <a:spLocks noGrp="1"/>
          </p:cNvSpPr>
          <p:nvPr>
            <p:ph type="pic" sz="quarter" idx="13"/>
          </p:nvPr>
        </p:nvSpPr>
        <p:spPr/>
      </p:sp>
      <p:pic>
        <p:nvPicPr>
          <p:cNvPr id="4" name="Picture 3"/>
          <p:cNvPicPr>
            <a:picLocks noChangeAspect="1"/>
          </p:cNvPicPr>
          <p:nvPr/>
        </p:nvPicPr>
        <p:blipFill>
          <a:blip r:embed="rId9"/>
          <a:stretch>
            <a:fillRect/>
          </a:stretch>
        </p:blipFill>
        <p:spPr>
          <a:xfrm>
            <a:off x="850901" y="2064974"/>
            <a:ext cx="5245100" cy="3786551"/>
          </a:xfrm>
          <a:prstGeom prst="rect">
            <a:avLst/>
          </a:prstGeom>
        </p:spPr>
      </p:pic>
    </p:spTree>
    <p:extLst>
      <p:ext uri="{BB962C8B-B14F-4D97-AF65-F5344CB8AC3E}">
        <p14:creationId xmlns:p14="http://schemas.microsoft.com/office/powerpoint/2010/main" val="912618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a:xfrm>
            <a:off x="8216537" y="603504"/>
            <a:ext cx="3683726" cy="1645920"/>
          </a:xfrm>
        </p:spPr>
        <p:txBody>
          <a:bodyPr/>
          <a:lstStyle/>
          <a:p>
            <a:pPr marL="685800" indent="-685800">
              <a:buFont typeface="Wingdings" panose="05000000000000000000" pitchFamily="2" charset="2"/>
              <a:buChar char="v"/>
            </a:pPr>
            <a:r>
              <a:rPr lang="en-IN" sz="4800" b="1" dirty="0" smtClean="0">
                <a:solidFill>
                  <a:schemeClr val="accent1">
                    <a:lumMod val="75000"/>
                  </a:schemeClr>
                </a:solidFill>
              </a:rPr>
              <a:t>The main focus :</a:t>
            </a:r>
            <a:endParaRPr lang="ru-RU" sz="4800" b="1" dirty="0">
              <a:solidFill>
                <a:schemeClr val="accent1">
                  <a:lumMod val="75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759383"/>
          </a:xfrm>
        </p:spPr>
        <p:txBody>
          <a:bodyPr>
            <a:normAutofit/>
          </a:bodyPr>
          <a:lstStyle/>
          <a:p>
            <a:pPr marL="216000" indent="-216000">
              <a:lnSpc>
                <a:spcPct val="100000"/>
              </a:lnSpc>
              <a:spcBef>
                <a:spcPts val="900"/>
              </a:spcBef>
              <a:buClr>
                <a:schemeClr val="accent1"/>
              </a:buClr>
              <a:buFont typeface="Arial" panose="020B0604020202020204" pitchFamily="34" charset="0"/>
              <a:buChar char="•"/>
            </a:pPr>
            <a:r>
              <a:rPr lang="en-US" sz="2000" b="1" dirty="0" smtClean="0">
                <a:solidFill>
                  <a:schemeClr val="bg2">
                    <a:lumMod val="50000"/>
                  </a:schemeClr>
                </a:solidFill>
              </a:rPr>
              <a:t>Build a website which provides full awareness about the pandemic and allow users to search for the nearest testing Centre available in their city and book a test slot according to their convenience with the help of a Chatbot </a:t>
            </a:r>
            <a:r>
              <a:rPr lang="en-US" sz="2000" b="1" dirty="0">
                <a:solidFill>
                  <a:schemeClr val="bg2">
                    <a:lumMod val="50000"/>
                  </a:schemeClr>
                </a:solidFill>
              </a:rPr>
              <a:t>if they wish to get themselves </a:t>
            </a:r>
            <a:r>
              <a:rPr lang="en-US" sz="2000" b="1" dirty="0" smtClean="0">
                <a:solidFill>
                  <a:schemeClr val="bg2">
                    <a:lumMod val="50000"/>
                  </a:schemeClr>
                </a:solidFill>
              </a:rPr>
              <a:t>tested.</a:t>
            </a:r>
          </a:p>
          <a:p>
            <a:pPr>
              <a:lnSpc>
                <a:spcPct val="100000"/>
              </a:lnSpc>
              <a:spcBef>
                <a:spcPts val="900"/>
              </a:spcBef>
              <a:buClr>
                <a:schemeClr val="accent1"/>
              </a:buClr>
            </a:pPr>
            <a:endParaRPr lang="en-US" dirty="0">
              <a:solidFill>
                <a:schemeClr val="bg2">
                  <a:lumMod val="50000"/>
                </a:schemeClr>
              </a:solidFill>
            </a:endParaRPr>
          </a:p>
        </p:txBody>
      </p:sp>
    </p:spTree>
    <p:extLst>
      <p:ext uri="{BB962C8B-B14F-4D97-AF65-F5344CB8AC3E}">
        <p14:creationId xmlns:p14="http://schemas.microsoft.com/office/powerpoint/2010/main" val="707235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p>
            <a:pPr marL="685800" indent="-685800">
              <a:lnSpc>
                <a:spcPct val="90000"/>
              </a:lnSpc>
              <a:buFont typeface="Wingdings" panose="05000000000000000000" pitchFamily="2" charset="2"/>
              <a:buChar char="v"/>
            </a:pPr>
            <a:r>
              <a:rPr lang="en-US" sz="4800" dirty="0" smtClean="0">
                <a:solidFill>
                  <a:schemeClr val="bg2">
                    <a:lumMod val="50000"/>
                  </a:schemeClr>
                </a:solidFill>
              </a:rPr>
              <a:t>Modules and Design:</a:t>
            </a:r>
            <a:endParaRPr lang="en-US" sz="4800" dirty="0">
              <a:solidFill>
                <a:schemeClr val="bg2">
                  <a:lumMod val="50000"/>
                </a:schemeClr>
              </a:solidFill>
            </a:endParaRP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lnSpcReduction="10000"/>
          </a:bodyPr>
          <a:lstStyle/>
          <a:p>
            <a:pPr marL="216000" indent="-216000">
              <a:lnSpc>
                <a:spcPct val="100000"/>
              </a:lnSpc>
              <a:spcBef>
                <a:spcPts val="900"/>
              </a:spcBef>
              <a:buClr>
                <a:schemeClr val="accent1"/>
              </a:buClr>
              <a:buFont typeface="Arial" panose="020B0604020202020204" pitchFamily="34" charset="0"/>
              <a:buChar char="•"/>
            </a:pPr>
            <a:r>
              <a:rPr lang="en-US" sz="2000" b="1" dirty="0" smtClean="0">
                <a:solidFill>
                  <a:schemeClr val="bg2">
                    <a:lumMod val="50000"/>
                  </a:schemeClr>
                </a:solidFill>
              </a:rPr>
              <a:t>The website would be a dynamic website with easy navigation system.</a:t>
            </a:r>
          </a:p>
          <a:p>
            <a:pPr marL="216000" indent="-216000">
              <a:lnSpc>
                <a:spcPct val="100000"/>
              </a:lnSpc>
              <a:spcBef>
                <a:spcPts val="900"/>
              </a:spcBef>
              <a:buClr>
                <a:schemeClr val="accent1"/>
              </a:buClr>
              <a:buFont typeface="Arial" panose="020B0604020202020204" pitchFamily="34" charset="0"/>
              <a:buChar char="•"/>
            </a:pPr>
            <a:r>
              <a:rPr lang="en-US" sz="2000" b="1" dirty="0" smtClean="0">
                <a:solidFill>
                  <a:schemeClr val="bg2">
                    <a:lumMod val="50000"/>
                  </a:schemeClr>
                </a:solidFill>
              </a:rPr>
              <a:t>A total of 5 modules are their with a Chatbot.</a:t>
            </a:r>
          </a:p>
          <a:p>
            <a:pPr marL="216000" indent="-216000">
              <a:lnSpc>
                <a:spcPct val="100000"/>
              </a:lnSpc>
              <a:spcBef>
                <a:spcPts val="900"/>
              </a:spcBef>
              <a:buClr>
                <a:schemeClr val="accent1"/>
              </a:buClr>
              <a:buFont typeface="Arial" panose="020B0604020202020204" pitchFamily="34" charset="0"/>
              <a:buChar char="•"/>
            </a:pPr>
            <a:r>
              <a:rPr lang="en-US" sz="2000" b="1" dirty="0" smtClean="0">
                <a:solidFill>
                  <a:schemeClr val="bg2">
                    <a:lumMod val="50000"/>
                  </a:schemeClr>
                </a:solidFill>
              </a:rPr>
              <a:t>There is also a very special module which would allow people to donate to authorized bodies which are helping people to survive in this pandemic.</a:t>
            </a:r>
          </a:p>
          <a:p>
            <a:pPr marL="216000" indent="-216000">
              <a:lnSpc>
                <a:spcPct val="100000"/>
              </a:lnSpc>
              <a:spcBef>
                <a:spcPts val="900"/>
              </a:spcBef>
              <a:buClr>
                <a:schemeClr val="accent1"/>
              </a:buClr>
              <a:buFont typeface="Arial" panose="020B0604020202020204" pitchFamily="34" charset="0"/>
              <a:buChar char="•"/>
            </a:pPr>
            <a:r>
              <a:rPr lang="en-US" sz="2000" b="1" dirty="0" smtClean="0">
                <a:solidFill>
                  <a:schemeClr val="bg2">
                    <a:lumMod val="50000"/>
                  </a:schemeClr>
                </a:solidFill>
              </a:rPr>
              <a:t>It’s interface would be designed to work  on both  mobile and Pc.</a:t>
            </a:r>
          </a:p>
          <a:p>
            <a:pPr>
              <a:lnSpc>
                <a:spcPct val="100000"/>
              </a:lnSpc>
              <a:spcBef>
                <a:spcPts val="900"/>
              </a:spcBef>
              <a:buClr>
                <a:schemeClr val="accent1"/>
              </a:buClr>
            </a:pPr>
            <a:endParaRPr lang="en-US" dirty="0">
              <a:solidFill>
                <a:schemeClr val="bg2">
                  <a:lumMod val="50000"/>
                </a:schemeClr>
              </a:solidFill>
            </a:endParaRPr>
          </a:p>
        </p:txBody>
      </p:sp>
    </p:spTree>
    <p:extLst>
      <p:ext uri="{BB962C8B-B14F-4D97-AF65-F5344CB8AC3E}">
        <p14:creationId xmlns:p14="http://schemas.microsoft.com/office/powerpoint/2010/main" val="52010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n and woman discuss some documents">
            <a:extLst>
              <a:ext uri="{FF2B5EF4-FFF2-40B4-BE49-F238E27FC236}">
                <a16:creationId xmlns:a16="http://schemas.microsoft.com/office/drawing/2014/main" id="{FDC0A5F4-FE96-4D3A-A9D6-A76F32BA6429}"/>
              </a:ext>
            </a:extLst>
          </p:cNvPr>
          <p:cNvPicPr>
            <a:picLocks noGrp="1" noChangeAspect="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pPr marL="685800" indent="-685800">
              <a:buFont typeface="Wingdings" panose="05000000000000000000" pitchFamily="2" charset="2"/>
              <a:buChar char="v"/>
            </a:pPr>
            <a:r>
              <a:rPr lang="en-US" dirty="0">
                <a:solidFill>
                  <a:schemeClr val="bg2">
                    <a:lumMod val="50000"/>
                  </a:schemeClr>
                </a:solidFill>
              </a:rPr>
              <a:t>M</a:t>
            </a:r>
            <a:r>
              <a:rPr lang="en-US" dirty="0" smtClean="0">
                <a:solidFill>
                  <a:schemeClr val="bg2">
                    <a:lumMod val="50000"/>
                  </a:schemeClr>
                </a:solidFill>
              </a:rPr>
              <a:t>odules</a:t>
            </a:r>
            <a:endParaRPr lang="en-US" dirty="0">
              <a:solidFill>
                <a:schemeClr val="bg2">
                  <a:lumMod val="50000"/>
                </a:schemeClr>
              </a:solidFill>
            </a:endParaRP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2730156389"/>
              </p:ext>
            </p:extLst>
          </p:nvPr>
        </p:nvGraphicFramePr>
        <p:xfrm>
          <a:off x="561703" y="1658983"/>
          <a:ext cx="11181806" cy="4519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9387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 y="1"/>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833649" y="422777"/>
            <a:ext cx="4602152" cy="1718225"/>
          </a:xfrm>
        </p:spPr>
        <p:txBody>
          <a:bodyPr vert="horz" lIns="91440" tIns="45720" rIns="91440" bIns="45720" rtlCol="0" anchor="ctr">
            <a:normAutofit/>
          </a:bodyPr>
          <a:lstStyle/>
          <a:p>
            <a:pPr marL="685800" indent="-685800">
              <a:buFont typeface="Wingdings" panose="05000000000000000000" pitchFamily="2" charset="2"/>
              <a:buChar char="v"/>
            </a:pPr>
            <a:r>
              <a:rPr lang="en-US" u="sng" dirty="0" smtClean="0">
                <a:solidFill>
                  <a:schemeClr val="bg2">
                    <a:lumMod val="50000"/>
                  </a:schemeClr>
                </a:solidFill>
              </a:rPr>
              <a:t>Features of the </a:t>
            </a:r>
            <a:r>
              <a:rPr lang="en-US" u="sng" dirty="0" err="1" smtClean="0">
                <a:solidFill>
                  <a:schemeClr val="bg2">
                    <a:lumMod val="50000"/>
                  </a:schemeClr>
                </a:solidFill>
              </a:rPr>
              <a:t>chatbot</a:t>
            </a:r>
            <a:r>
              <a:rPr lang="en-US" u="sng" dirty="0" smtClean="0">
                <a:solidFill>
                  <a:schemeClr val="bg2">
                    <a:lumMod val="50000"/>
                  </a:schemeClr>
                </a:solidFill>
              </a:rPr>
              <a:t>:</a:t>
            </a:r>
            <a:endParaRPr lang="en-US" u="sng" dirty="0">
              <a:solidFill>
                <a:schemeClr val="bg2">
                  <a:lumMod val="50000"/>
                </a:schemeClr>
              </a:solidFill>
            </a:endParaRPr>
          </a:p>
        </p:txBody>
      </p:sp>
      <p:sp>
        <p:nvSpPr>
          <p:cNvPr id="9" name="Content Placeholder 8">
            <a:extLst>
              <a:ext uri="{FF2B5EF4-FFF2-40B4-BE49-F238E27FC236}">
                <a16:creationId xmlns:a16="http://schemas.microsoft.com/office/drawing/2014/main" id="{2352AEF0-6B6A-4BB0-A115-57B4A69831F0}"/>
              </a:ext>
            </a:extLst>
          </p:cNvPr>
          <p:cNvSpPr>
            <a:spLocks noGrp="1"/>
          </p:cNvSpPr>
          <p:nvPr>
            <p:ph sz="half" idx="2"/>
          </p:nvPr>
        </p:nvSpPr>
        <p:spPr>
          <a:xfrm>
            <a:off x="6599487" y="1998617"/>
            <a:ext cx="5305170" cy="4170592"/>
          </a:xfrm>
        </p:spPr>
        <p:txBody>
          <a:bodyPr vert="horz" lIns="91440" tIns="45720" rIns="91440" bIns="45720" rtlCol="0">
            <a:noAutofit/>
          </a:bodyPr>
          <a:lstStyle/>
          <a:p>
            <a:pPr marL="216000" indent="-216000">
              <a:buClr>
                <a:schemeClr val="accent1"/>
              </a:buClr>
              <a:buFont typeface="Arial" panose="020B0604020202020204" pitchFamily="34" charset="0"/>
              <a:buChar char="•"/>
            </a:pPr>
            <a:r>
              <a:rPr lang="en-US" sz="2000" b="1" dirty="0" smtClean="0">
                <a:solidFill>
                  <a:schemeClr val="bg2">
                    <a:lumMod val="50000"/>
                  </a:schemeClr>
                </a:solidFill>
              </a:rPr>
              <a:t>If you are willing to book a test slot, you will be guided by the </a:t>
            </a:r>
            <a:r>
              <a:rPr lang="en-US" sz="2000" b="1" dirty="0" err="1" smtClean="0">
                <a:solidFill>
                  <a:schemeClr val="bg2">
                    <a:lumMod val="50000"/>
                  </a:schemeClr>
                </a:solidFill>
              </a:rPr>
              <a:t>chatbot</a:t>
            </a:r>
            <a:r>
              <a:rPr lang="en-US" sz="2000" b="1" dirty="0" smtClean="0">
                <a:solidFill>
                  <a:schemeClr val="bg2">
                    <a:lumMod val="50000"/>
                  </a:schemeClr>
                </a:solidFill>
              </a:rPr>
              <a:t> after entering basic information you will be asked to enter your pin code(only for live data) and based on that your nearest test center will be shown to you and you will be provided by a form..</a:t>
            </a:r>
            <a:endParaRPr lang="en-US" sz="2000" b="1" dirty="0">
              <a:solidFill>
                <a:schemeClr val="bg2">
                  <a:lumMod val="50000"/>
                </a:schemeClr>
              </a:solidFill>
            </a:endParaRPr>
          </a:p>
          <a:p>
            <a:pPr marL="216000" indent="-216000">
              <a:buClr>
                <a:schemeClr val="accent1"/>
              </a:buClr>
              <a:buFont typeface="Arial" panose="020B0604020202020204" pitchFamily="34" charset="0"/>
              <a:buChar char="•"/>
            </a:pPr>
            <a:r>
              <a:rPr lang="en-US" sz="2000" b="1" dirty="0" smtClean="0">
                <a:solidFill>
                  <a:schemeClr val="bg2">
                    <a:lumMod val="50000"/>
                  </a:schemeClr>
                </a:solidFill>
              </a:rPr>
              <a:t>Once you filled the form your confirmation will be done by the test center and you can now pay the fees and lock your slot or if you wish you can delete or choose another timing.</a:t>
            </a:r>
            <a:endParaRPr lang="en-US" sz="2000" b="1" dirty="0">
              <a:solidFill>
                <a:schemeClr val="bg2">
                  <a:lumMod val="50000"/>
                </a:schemeClr>
              </a:solidFill>
            </a:endParaRPr>
          </a:p>
          <a:p>
            <a:pPr marL="216000" indent="-216000">
              <a:buClr>
                <a:schemeClr val="accent1"/>
              </a:buClr>
              <a:buFont typeface="Arial" panose="020B0604020202020204" pitchFamily="34" charset="0"/>
              <a:buChar char="•"/>
            </a:pPr>
            <a:r>
              <a:rPr lang="en-US" sz="2000" b="1" dirty="0" smtClean="0">
                <a:solidFill>
                  <a:schemeClr val="bg2">
                    <a:lumMod val="50000"/>
                  </a:schemeClr>
                </a:solidFill>
              </a:rPr>
              <a:t>Change of slot is allowed twice every 24 hrs. </a:t>
            </a:r>
            <a:endParaRPr lang="en-US" sz="2000" b="1" dirty="0">
              <a:solidFill>
                <a:schemeClr val="bg2">
                  <a:lumMod val="50000"/>
                </a:schemeClr>
              </a:solidFill>
            </a:endParaRPr>
          </a:p>
        </p:txBody>
      </p:sp>
      <p:pic>
        <p:nvPicPr>
          <p:cNvPr id="2" name="Picture 1"/>
          <p:cNvPicPr>
            <a:picLocks noChangeAspect="1"/>
          </p:cNvPicPr>
          <p:nvPr/>
        </p:nvPicPr>
        <p:blipFill>
          <a:blip r:embed="rId4"/>
          <a:stretch>
            <a:fillRect/>
          </a:stretch>
        </p:blipFill>
        <p:spPr>
          <a:xfrm>
            <a:off x="287343" y="3030582"/>
            <a:ext cx="5817670" cy="35713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224077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E4A76-0180-4CD0-B081-82F74A336136}">
  <ds:schemaRefs>
    <ds:schemaRef ds:uri="http://purl.org/dc/elements/1.1/"/>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663</Words>
  <Application>Microsoft Office PowerPoint</Application>
  <PresentationFormat>Widescreen</PresentationFormat>
  <Paragraphs>93</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Algerian</vt:lpstr>
      <vt:lpstr>Arial</vt:lpstr>
      <vt:lpstr>Bell MT</vt:lpstr>
      <vt:lpstr>Calibri</vt:lpstr>
      <vt:lpstr>Garamond</vt:lpstr>
      <vt:lpstr>Times New Roman</vt:lpstr>
      <vt:lpstr>Wingdings</vt:lpstr>
      <vt:lpstr>SavonVTI</vt:lpstr>
      <vt:lpstr>Mini modelling </vt:lpstr>
      <vt:lpstr>                      Team members : TCOA36: Dhiraj Khole TCOA37: Komal Gaikwad TCOA51: Sukanya Pawal TCOA54: Sakshi </vt:lpstr>
      <vt:lpstr>Topic:</vt:lpstr>
      <vt:lpstr>Content</vt:lpstr>
      <vt:lpstr>The idea behind this project:</vt:lpstr>
      <vt:lpstr>The main focus :</vt:lpstr>
      <vt:lpstr>Modules and Design:</vt:lpstr>
      <vt:lpstr>Modules</vt:lpstr>
      <vt:lpstr>Features of the chatbot:</vt:lpstr>
      <vt:lpstr>Hardware requirements </vt:lpstr>
      <vt:lpstr>Software Requirements: visual studio and sublime text.</vt:lpstr>
      <vt:lpstr>SERVER </vt:lpstr>
      <vt:lpstr>Database</vt:lpstr>
      <vt:lpstr>Future Scope:</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2020-09-20T15:48:21Z</dcterms:created>
  <dcterms:modified xsi:type="dcterms:W3CDTF">2020-11-25T04:53:30Z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